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1" r:id="rId2"/>
  </p:sldMasterIdLst>
  <p:notesMasterIdLst>
    <p:notesMasterId r:id="rId30"/>
  </p:notesMasterIdLst>
  <p:handoutMasterIdLst>
    <p:handoutMasterId r:id="rId31"/>
  </p:handoutMasterIdLst>
  <p:sldIdLst>
    <p:sldId id="261" r:id="rId3"/>
    <p:sldId id="282" r:id="rId4"/>
    <p:sldId id="300" r:id="rId5"/>
    <p:sldId id="298" r:id="rId6"/>
    <p:sldId id="265" r:id="rId7"/>
    <p:sldId id="266" r:id="rId8"/>
    <p:sldId id="267" r:id="rId9"/>
    <p:sldId id="301" r:id="rId10"/>
    <p:sldId id="302" r:id="rId11"/>
    <p:sldId id="269" r:id="rId12"/>
    <p:sldId id="270" r:id="rId13"/>
    <p:sldId id="286" r:id="rId14"/>
    <p:sldId id="287" r:id="rId15"/>
    <p:sldId id="288" r:id="rId16"/>
    <p:sldId id="275" r:id="rId17"/>
    <p:sldId id="276" r:id="rId18"/>
    <p:sldId id="277" r:id="rId19"/>
    <p:sldId id="290" r:id="rId20"/>
    <p:sldId id="297" r:id="rId21"/>
    <p:sldId id="289" r:id="rId22"/>
    <p:sldId id="296" r:id="rId23"/>
    <p:sldId id="294" r:id="rId24"/>
    <p:sldId id="292" r:id="rId25"/>
    <p:sldId id="295" r:id="rId26"/>
    <p:sldId id="299" r:id="rId27"/>
    <p:sldId id="284" r:id="rId28"/>
    <p:sldId id="283" r:id="rId29"/>
  </p:sldIdLst>
  <p:sldSz cx="12192000" cy="6858000"/>
  <p:notesSz cx="6858000" cy="9144000"/>
  <p:defaultTextStyle>
    <a:defPPr rtl="0">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udius stein" initials="cs" lastIdx="1" clrIdx="0">
    <p:extLst>
      <p:ext uri="{19B8F6BF-5375-455C-9EA6-DF929625EA0E}">
        <p15:presenceInfo xmlns:p15="http://schemas.microsoft.com/office/powerpoint/2012/main" userId="c12852d90fd4176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C89EF96-8CEA-46FF-86C4-4CE0E760980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22" autoAdjust="0"/>
    <p:restoredTop sz="94706" autoAdjust="0"/>
  </p:normalViewPr>
  <p:slideViewPr>
    <p:cSldViewPr snapToGrid="0">
      <p:cViewPr varScale="1">
        <p:scale>
          <a:sx n="110" d="100"/>
          <a:sy n="110" d="100"/>
        </p:scale>
        <p:origin x="834" y="126"/>
      </p:cViewPr>
      <p:guideLst>
        <p:guide pos="3840"/>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90" d="100"/>
          <a:sy n="90" d="100"/>
        </p:scale>
        <p:origin x="3774"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oleObject" Target="file:///\\SERVER\gesch&#228;ftsf&#252;hrung\WORKS\T&#228;tigkeitsbericht\2020_T&#228;tigkeitsbericht\Grafiken\Krisenanl&#228;sse_Migrationsprojekt.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FE8500"/>
            </a:solidFill>
            <a:ln w="25400">
              <a:noFill/>
            </a:ln>
          </c:spPr>
          <c:invertIfNegative val="0"/>
          <c:dLbls>
            <c:spPr>
              <a:noFill/>
              <a:ln w="25400">
                <a:noFill/>
              </a:ln>
            </c:spPr>
            <c:txPr>
              <a:bodyPr wrap="square" lIns="38100" tIns="19050" rIns="38100" bIns="19050" anchor="ctr">
                <a:spAutoFit/>
              </a:bodyPr>
              <a:lstStyle/>
              <a:p>
                <a:pPr>
                  <a:defRPr sz="900" b="0" i="0" u="none" strike="noStrike" baseline="0">
                    <a:solidFill>
                      <a:srgbClr val="333333"/>
                    </a:solidFill>
                    <a:latin typeface="Calibri"/>
                    <a:ea typeface="Calibri"/>
                    <a:cs typeface="Calibri"/>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Tabelle1!$A$1:$A$14</c:f>
              <c:strCache>
                <c:ptCount val="14"/>
                <c:pt idx="0">
                  <c:v>Trennung</c:v>
                </c:pt>
                <c:pt idx="1">
                  <c:v>Verlust durch Todesfall</c:v>
                </c:pt>
                <c:pt idx="2">
                  <c:v>Gewalt passiv</c:v>
                </c:pt>
                <c:pt idx="3">
                  <c:v>Partnerschaft</c:v>
                </c:pt>
                <c:pt idx="4">
                  <c:v>berufliche Probleme</c:v>
                </c:pt>
                <c:pt idx="5">
                  <c:v>Ablehnung Asylantrag / Probleme mit Aufenthaltstitel</c:v>
                </c:pt>
                <c:pt idx="6">
                  <c:v>Kindererziehung / Familie</c:v>
                </c:pt>
                <c:pt idx="7">
                  <c:v>Erkrankung Angehörige/r</c:v>
                </c:pt>
                <c:pt idx="8">
                  <c:v>traumatische Ereignisse aktuell</c:v>
                </c:pt>
                <c:pt idx="9">
                  <c:v>Suizidalität</c:v>
                </c:pt>
                <c:pt idx="10">
                  <c:v>psychische Erkrankung</c:v>
                </c:pt>
                <c:pt idx="11">
                  <c:v>chronische Überforderung</c:v>
                </c:pt>
                <c:pt idx="12">
                  <c:v>Schwangerschaft und Geburt</c:v>
                </c:pt>
                <c:pt idx="13">
                  <c:v>Gewalt aktiv</c:v>
                </c:pt>
              </c:strCache>
            </c:strRef>
          </c:cat>
          <c:val>
            <c:numRef>
              <c:f>Tabelle1!$B$1:$B$14</c:f>
              <c:numCache>
                <c:formatCode>0.0%</c:formatCode>
                <c:ptCount val="14"/>
                <c:pt idx="0">
                  <c:v>0.161</c:v>
                </c:pt>
                <c:pt idx="1">
                  <c:v>0.129</c:v>
                </c:pt>
                <c:pt idx="2">
                  <c:v>0.111</c:v>
                </c:pt>
                <c:pt idx="3">
                  <c:v>6.8000000000000005E-2</c:v>
                </c:pt>
                <c:pt idx="4">
                  <c:v>0.06</c:v>
                </c:pt>
                <c:pt idx="5">
                  <c:v>5.3999999999999999E-2</c:v>
                </c:pt>
                <c:pt idx="6">
                  <c:v>5.3999999999999999E-2</c:v>
                </c:pt>
                <c:pt idx="7">
                  <c:v>5.3999999999999999E-2</c:v>
                </c:pt>
                <c:pt idx="8">
                  <c:v>5.2999999999999999E-2</c:v>
                </c:pt>
                <c:pt idx="9">
                  <c:v>5.1999999999999998E-2</c:v>
                </c:pt>
                <c:pt idx="10">
                  <c:v>0.04</c:v>
                </c:pt>
                <c:pt idx="11">
                  <c:v>3.3000000000000002E-2</c:v>
                </c:pt>
                <c:pt idx="12">
                  <c:v>0.01</c:v>
                </c:pt>
                <c:pt idx="13">
                  <c:v>6.0000000000000001E-3</c:v>
                </c:pt>
              </c:numCache>
            </c:numRef>
          </c:val>
          <c:extLst>
            <c:ext xmlns:c16="http://schemas.microsoft.com/office/drawing/2014/chart" uri="{C3380CC4-5D6E-409C-BE32-E72D297353CC}">
              <c16:uniqueId val="{00000000-0B2D-4E52-A5F9-EFCE60AB71CB}"/>
            </c:ext>
          </c:extLst>
        </c:ser>
        <c:dLbls>
          <c:showLegendKey val="0"/>
          <c:showVal val="0"/>
          <c:showCatName val="0"/>
          <c:showSerName val="0"/>
          <c:showPercent val="0"/>
          <c:showBubbleSize val="0"/>
        </c:dLbls>
        <c:gapWidth val="182"/>
        <c:axId val="180078784"/>
        <c:axId val="299278240"/>
      </c:barChart>
      <c:catAx>
        <c:axId val="18007878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vert="horz"/>
          <a:lstStyle/>
          <a:p>
            <a:pPr>
              <a:defRPr sz="1050" b="0" i="0" u="none" strike="noStrike" baseline="0">
                <a:solidFill>
                  <a:srgbClr val="333333"/>
                </a:solidFill>
                <a:latin typeface="Calibri"/>
                <a:ea typeface="Calibri"/>
                <a:cs typeface="Calibri"/>
              </a:defRPr>
            </a:pPr>
            <a:endParaRPr lang="de-DE"/>
          </a:p>
        </c:txPr>
        <c:crossAx val="299278240"/>
        <c:crosses val="autoZero"/>
        <c:auto val="1"/>
        <c:lblAlgn val="ctr"/>
        <c:lblOffset val="100"/>
        <c:noMultiLvlLbl val="0"/>
      </c:catAx>
      <c:valAx>
        <c:axId val="299278240"/>
        <c:scaling>
          <c:orientation val="minMax"/>
          <c:max val="0.17"/>
          <c:min val="0"/>
        </c:scaling>
        <c:delete val="1"/>
        <c:axPos val="t"/>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crossAx val="180078784"/>
        <c:crosses val="autoZero"/>
        <c:crossBetween val="between"/>
      </c:valAx>
      <c:spPr>
        <a:noFill/>
        <a:ln w="25400">
          <a:noFill/>
        </a:ln>
      </c:spPr>
    </c:plotArea>
    <c:plotVisOnly val="1"/>
    <c:dispBlanksAs val="gap"/>
    <c:showDLblsOverMax val="0"/>
  </c:chart>
  <c:spPr>
    <a:solidFill>
      <a:schemeClr val="bg1"/>
    </a:solidFill>
    <a:ln w="9525" cap="flat" cmpd="sng" algn="ctr">
      <a:solidFill>
        <a:schemeClr val="tx1"/>
      </a:solidFill>
      <a:round/>
    </a:ln>
    <a:effectLst/>
  </c:spPr>
  <c:txPr>
    <a:bodyPr/>
    <a:lstStyle/>
    <a:p>
      <a:pPr>
        <a:defRPr sz="1000" b="0" i="0" u="none" strike="noStrike" baseline="0">
          <a:solidFill>
            <a:srgbClr val="000000"/>
          </a:solidFill>
          <a:latin typeface="Calibri"/>
          <a:ea typeface="Calibri"/>
          <a:cs typeface="Calibri"/>
        </a:defRPr>
      </a:pPr>
      <a:endParaRPr lang="de-DE"/>
    </a:p>
  </c:txPr>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1" dt="2022-10-14T10:08:24.302" idx="1">
    <p:pos x="10" y="10"/>
    <p:text/>
    <p:extLst>
      <p:ext uri="{C676402C-5697-4E1C-873F-D02D1690AC5C}">
        <p15:threadingInfo xmlns:p15="http://schemas.microsoft.com/office/powerpoint/2012/main" timeZoneBias="-1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de-DE" dirty="0"/>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8421EF4D-45B6-414B-9EE9-1C8B41E7BD96}" type="datetime1">
              <a:rPr lang="de-DE" smtClean="0"/>
              <a:t>07.11.2022</a:t>
            </a:fld>
            <a:endParaRPr lang="de-DE" dirty="0"/>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de-DE" dirty="0"/>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1604A0D4-B89B-4ADD-AF9E-38636B40EE4E}" type="slidenum">
              <a:rPr lang="de-DE" smtClean="0"/>
              <a:t>‹Nr.›</a:t>
            </a:fld>
            <a:endParaRPr lang="de-DE" dirty="0"/>
          </a:p>
        </p:txBody>
      </p:sp>
    </p:spTree>
    <p:extLst>
      <p:ext uri="{BB962C8B-B14F-4D97-AF65-F5344CB8AC3E}">
        <p14:creationId xmlns:p14="http://schemas.microsoft.com/office/powerpoint/2010/main" val="42473891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950C98C3-EF17-4779-9FA2-89777B4952B0}" type="datetime1">
              <a:rPr lang="de-DE" smtClean="0"/>
              <a:t>07.11.2022</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de-DE" dirty="0"/>
          </a:p>
        </p:txBody>
      </p:sp>
      <p:sp>
        <p:nvSpPr>
          <p:cNvPr id="5" name="Notizenplatzhalt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rtl="0"/>
            <a:r>
              <a:rPr lang="de-DE" dirty="0"/>
              <a:t>Formatvorlagen des Textmasters bearbeiten</a:t>
            </a:r>
          </a:p>
          <a:p>
            <a:pPr lvl="1" rtl="0"/>
            <a:r>
              <a:rPr lang="de-DE" dirty="0"/>
              <a:t>Zweite Ebene</a:t>
            </a:r>
          </a:p>
          <a:p>
            <a:pPr lvl="2" rtl="0"/>
            <a:r>
              <a:rPr lang="de-DE" dirty="0"/>
              <a:t>Dritte Ebene</a:t>
            </a:r>
          </a:p>
          <a:p>
            <a:pPr lvl="3" rtl="0"/>
            <a:r>
              <a:rPr lang="de-DE" dirty="0"/>
              <a:t>Vierte Ebene</a:t>
            </a:r>
          </a:p>
          <a:p>
            <a:pPr lvl="4" rtl="0"/>
            <a:r>
              <a:rPr lang="de-DE" dirty="0"/>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2869989-EB00-4EE7-BCB5-25BDC5BB29F8}" type="slidenum">
              <a:rPr lang="de-DE" smtClean="0"/>
              <a:t>‹Nr.›</a:t>
            </a:fld>
            <a:endParaRPr lang="de-DE" dirty="0"/>
          </a:p>
        </p:txBody>
      </p:sp>
    </p:spTree>
    <p:extLst>
      <p:ext uri="{BB962C8B-B14F-4D97-AF65-F5344CB8AC3E}">
        <p14:creationId xmlns:p14="http://schemas.microsoft.com/office/powerpoint/2010/main" val="219363614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rtl="0"/>
            <a:fld id="{82869989-EB00-4EE7-BCB5-25BDC5BB29F8}" type="slidenum">
              <a:rPr lang="de-DE" smtClean="0"/>
              <a:t>1</a:t>
            </a:fld>
            <a:endParaRPr lang="de-DE" dirty="0"/>
          </a:p>
        </p:txBody>
      </p:sp>
    </p:spTree>
    <p:extLst>
      <p:ext uri="{BB962C8B-B14F-4D97-AF65-F5344CB8AC3E}">
        <p14:creationId xmlns:p14="http://schemas.microsoft.com/office/powerpoint/2010/main" val="1396085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869989-EB00-4EE7-BCB5-25BDC5BB29F8}" type="slidenum">
              <a:rPr kumimoji="0" lang="de-DE" sz="1200" b="0" i="0" u="none" strike="noStrike" kern="1200" cap="none" spc="0" normalizeH="0" baseline="0" noProof="0" smtClean="0">
                <a:ln>
                  <a:noFill/>
                </a:ln>
                <a:solidFill>
                  <a:srgbClr val="2D2E2D"/>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de-DE" sz="1200" b="0" i="0" u="none" strike="noStrike" kern="1200" cap="none" spc="0" normalizeH="0" baseline="0" noProof="0" dirty="0">
              <a:ln>
                <a:noFill/>
              </a:ln>
              <a:solidFill>
                <a:srgbClr val="2D2E2D"/>
              </a:solidFill>
              <a:effectLst/>
              <a:uLnTx/>
              <a:uFillTx/>
              <a:latin typeface="Arial"/>
              <a:ea typeface="+mn-ea"/>
              <a:cs typeface="+mn-cs"/>
            </a:endParaRPr>
          </a:p>
        </p:txBody>
      </p:sp>
    </p:spTree>
    <p:extLst>
      <p:ext uri="{BB962C8B-B14F-4D97-AF65-F5344CB8AC3E}">
        <p14:creationId xmlns:p14="http://schemas.microsoft.com/office/powerpoint/2010/main" val="1708449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85800" y="4400550"/>
            <a:ext cx="5486400" cy="3433265"/>
          </a:xfrm>
        </p:spPr>
        <p:txBody>
          <a:bodyPr/>
          <a:lstStyle/>
          <a:p>
            <a:r>
              <a:rPr lang="de-DE" dirty="0"/>
              <a:t>Was die Suizidgefährdung betrifft so ergibt sich kein einheitliches Bild. Die Situation von geflüchteten Menschen ist diesbezüglich jedenfalls anders einzuschätzen als die von Menschen mit Migrationshintergrund im Allgemeinen, die schon länger Im Aufnahmeland sind. Deutsche Untersuchungen legen nahe, dass die Suizidrate von Migranten eher unter der deutscher Personen liegt (Löhr, Schmidtke, </a:t>
            </a:r>
            <a:r>
              <a:rPr lang="de-DE" dirty="0" err="1"/>
              <a:t>Wohner</a:t>
            </a:r>
            <a:r>
              <a:rPr lang="de-DE" dirty="0"/>
              <a:t> und Sell, 2006). Bekannt ist allerdings die Suizidproblematik junger Türkinnen in Deutschland (vermutlich ebenso in Österreich), die Konflikte auf Grund der traditionellen Frauenrolle ihrer Herkunftsländer haben. Die Häufigkeit von Suizidversuchen unter Migrantinnen, insbesondere bei Türkinnen, übersteigt die der deutschen Frauen (</a:t>
            </a:r>
            <a:r>
              <a:rPr lang="de-DE" dirty="0" err="1"/>
              <a:t>Schouler-Ocak</a:t>
            </a:r>
            <a:r>
              <a:rPr lang="de-DE" dirty="0"/>
              <a:t>, 2006). Familienstreitigkeiten, insbesondere Normenkonflikte zwischen erster und zweiter Generation stellen überhaupt bedeutsame Faktor für das Auftreten von Suizidalität dar (Küchenhoff, 2013). Mit dieser Thematik wurden wir im Kriseninterventionszentrum bereits wiederholt konfrontiert. Ebenso ist zu beachten, dass bei Menschen aus eher sozialorientierten Gesellschaften ausgeprägte Schamgefühle die Entstehung suizidaler Entwicklungen begünstigen.</a:t>
            </a:r>
          </a:p>
        </p:txBody>
      </p:sp>
      <p:sp>
        <p:nvSpPr>
          <p:cNvPr id="4" name="Foliennummernplatzhalter 3"/>
          <p:cNvSpPr>
            <a:spLocks noGrp="1"/>
          </p:cNvSpPr>
          <p:nvPr>
            <p:ph type="sldNum" sz="quarter" idx="10"/>
          </p:nvPr>
        </p:nvSpPr>
        <p:spPr/>
        <p:txBody>
          <a:bodyPr/>
          <a:lstStyle/>
          <a:p>
            <a:pPr rtl="0"/>
            <a:fld id="{82869989-EB00-4EE7-BCB5-25BDC5BB29F8}" type="slidenum">
              <a:rPr lang="de-DE" smtClean="0"/>
              <a:t>12</a:t>
            </a:fld>
            <a:endParaRPr lang="de-DE" dirty="0"/>
          </a:p>
        </p:txBody>
      </p:sp>
    </p:spTree>
    <p:extLst>
      <p:ext uri="{BB962C8B-B14F-4D97-AF65-F5344CB8AC3E}">
        <p14:creationId xmlns:p14="http://schemas.microsoft.com/office/powerpoint/2010/main" val="2848190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In einem Übersichtsartikel von Küchenhoff (2013) wird das Suizidrisiko bei Migrant/innen inzwischen als deutlich erhöht angegeben. Auch er meint, dass die von Abschiebung in ihre Heimatländer bedrohten Menschen zu 20% suizidal seien. In einer niederländischen Studie (</a:t>
            </a:r>
            <a:r>
              <a:rPr lang="de-DE" dirty="0" err="1"/>
              <a:t>Goosen</a:t>
            </a:r>
            <a:r>
              <a:rPr lang="de-DE" dirty="0"/>
              <a:t> et al., 2011) war die Suizidhäufigkeit männlicher Flüchtlinge um zwei Drittel höher als in der niederländischen Bevölkerung. Man kann davon ausgehen, dass die Situation in Österreich ähnlich ist. Ungeachtet der nicht eindeutigen Zahlen bei den Suizidraten erscheinen suizidpräventive Maßnahmen unerlässlich. Es ist davon auszugehen, dass das Suizidproblem wie auch andere Folgen psychischer Traumatisierung nicht in der allerersten Zeit nach der Ankunft auftreten, sondern erst dann, wenn sich herausstellt, dass Hoffnungen und Erwartungen nicht erfüllt werden, und die Integration in die neue Gesellschaft nicht gelingt (Wedler, 2016). Man sollte natürlich nicht übersehen, dass suizidale Äußerungen gelegentlich auch instrumentalisiert werden können, um bestimmte Dinge zu erreichen. Diesbezüglich ist eine genaue Exploration wichtig.</a:t>
            </a:r>
          </a:p>
        </p:txBody>
      </p:sp>
      <p:sp>
        <p:nvSpPr>
          <p:cNvPr id="4" name="Foliennummernplatzhalter 3"/>
          <p:cNvSpPr>
            <a:spLocks noGrp="1"/>
          </p:cNvSpPr>
          <p:nvPr>
            <p:ph type="sldNum" sz="quarter" idx="10"/>
          </p:nvPr>
        </p:nvSpPr>
        <p:spPr/>
        <p:txBody>
          <a:bodyPr/>
          <a:lstStyle/>
          <a:p>
            <a:pPr rtl="0"/>
            <a:fld id="{82869989-EB00-4EE7-BCB5-25BDC5BB29F8}" type="slidenum">
              <a:rPr lang="de-DE" smtClean="0"/>
              <a:t>13</a:t>
            </a:fld>
            <a:endParaRPr lang="de-DE" dirty="0"/>
          </a:p>
        </p:txBody>
      </p:sp>
    </p:spTree>
    <p:extLst>
      <p:ext uri="{BB962C8B-B14F-4D97-AF65-F5344CB8AC3E}">
        <p14:creationId xmlns:p14="http://schemas.microsoft.com/office/powerpoint/2010/main" val="2848190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rtl="0"/>
            <a:fld id="{82869989-EB00-4EE7-BCB5-25BDC5BB29F8}" type="slidenum">
              <a:rPr lang="de-DE" smtClean="0"/>
              <a:t>14</a:t>
            </a:fld>
            <a:endParaRPr lang="de-DE" dirty="0"/>
          </a:p>
        </p:txBody>
      </p:sp>
    </p:spTree>
    <p:extLst>
      <p:ext uri="{BB962C8B-B14F-4D97-AF65-F5344CB8AC3E}">
        <p14:creationId xmlns:p14="http://schemas.microsoft.com/office/powerpoint/2010/main" val="845786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rtl="0"/>
            <a:fld id="{82869989-EB00-4EE7-BCB5-25BDC5BB29F8}" type="slidenum">
              <a:rPr lang="de-DE" smtClean="0"/>
              <a:t>18</a:t>
            </a:fld>
            <a:endParaRPr lang="de-DE" dirty="0"/>
          </a:p>
        </p:txBody>
      </p:sp>
    </p:spTree>
    <p:extLst>
      <p:ext uri="{BB962C8B-B14F-4D97-AF65-F5344CB8AC3E}">
        <p14:creationId xmlns:p14="http://schemas.microsoft.com/office/powerpoint/2010/main" val="1854190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869989-EB00-4EE7-BCB5-25BDC5BB29F8}" type="slidenum">
              <a:rPr kumimoji="0" lang="de-DE" sz="1200" b="0" i="0" u="none" strike="noStrike" kern="1200" cap="none" spc="0" normalizeH="0" baseline="0" noProof="0" smtClean="0">
                <a:ln>
                  <a:noFill/>
                </a:ln>
                <a:solidFill>
                  <a:srgbClr val="2D2E2D"/>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de-DE" sz="1200" b="0" i="0" u="none" strike="noStrike" kern="1200" cap="none" spc="0" normalizeH="0" baseline="0" noProof="0" dirty="0">
              <a:ln>
                <a:noFill/>
              </a:ln>
              <a:solidFill>
                <a:srgbClr val="2D2E2D"/>
              </a:solidFill>
              <a:effectLst/>
              <a:uLnTx/>
              <a:uFillTx/>
              <a:latin typeface="Arial"/>
              <a:ea typeface="+mn-ea"/>
              <a:cs typeface="+mn-cs"/>
            </a:endParaRPr>
          </a:p>
        </p:txBody>
      </p:sp>
    </p:spTree>
    <p:extLst>
      <p:ext uri="{BB962C8B-B14F-4D97-AF65-F5344CB8AC3E}">
        <p14:creationId xmlns:p14="http://schemas.microsoft.com/office/powerpoint/2010/main" val="3536145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rtl="0"/>
            <a:fld id="{82869989-EB00-4EE7-BCB5-25BDC5BB29F8}" type="slidenum">
              <a:rPr lang="de-DE" smtClean="0"/>
              <a:t>20</a:t>
            </a:fld>
            <a:endParaRPr lang="de-DE" dirty="0"/>
          </a:p>
        </p:txBody>
      </p:sp>
    </p:spTree>
    <p:extLst>
      <p:ext uri="{BB962C8B-B14F-4D97-AF65-F5344CB8AC3E}">
        <p14:creationId xmlns:p14="http://schemas.microsoft.com/office/powerpoint/2010/main" val="15103238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5" name="Gruppe 4"/>
          <p:cNvGrpSpPr/>
          <p:nvPr userDrawn="1"/>
        </p:nvGrpSpPr>
        <p:grpSpPr bwMode="hidden">
          <a:xfrm>
            <a:off x="-1" y="0"/>
            <a:ext cx="12192002" cy="6858000"/>
            <a:chOff x="-1" y="0"/>
            <a:chExt cx="12192002" cy="6858000"/>
          </a:xfrm>
        </p:grpSpPr>
        <p:cxnSp>
          <p:nvCxnSpPr>
            <p:cNvPr id="6" name="Gerader Verbinder 5"/>
            <p:cNvCxnSpPr/>
            <p:nvPr/>
          </p:nvCxnSpPr>
          <p:spPr bwMode="hidden">
            <a:xfrm>
              <a:off x="610194"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7" name="Gerader Verbinder 6"/>
            <p:cNvCxnSpPr/>
            <p:nvPr/>
          </p:nvCxnSpPr>
          <p:spPr bwMode="hidden">
            <a:xfrm>
              <a:off x="1829332"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 name="Gerader Verbinder 8"/>
            <p:cNvCxnSpPr/>
            <p:nvPr/>
          </p:nvCxnSpPr>
          <p:spPr bwMode="hidden">
            <a:xfrm>
              <a:off x="304847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 name="Gerader Verbinder 9"/>
            <p:cNvCxnSpPr/>
            <p:nvPr/>
          </p:nvCxnSpPr>
          <p:spPr bwMode="hidden">
            <a:xfrm>
              <a:off x="4267608"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 name="Gerader Verbinder 10"/>
            <p:cNvCxnSpPr/>
            <p:nvPr/>
          </p:nvCxnSpPr>
          <p:spPr bwMode="hidden">
            <a:xfrm>
              <a:off x="5486746"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2" name="Gerader Verbinder 11"/>
            <p:cNvCxnSpPr/>
            <p:nvPr/>
          </p:nvCxnSpPr>
          <p:spPr bwMode="hidden">
            <a:xfrm>
              <a:off x="6705884"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3" name="Gerader Verbinder 12"/>
            <p:cNvCxnSpPr/>
            <p:nvPr/>
          </p:nvCxnSpPr>
          <p:spPr bwMode="hidden">
            <a:xfrm>
              <a:off x="7925022"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4" name="Gerader Verbinder 13"/>
            <p:cNvCxnSpPr/>
            <p:nvPr/>
          </p:nvCxnSpPr>
          <p:spPr bwMode="hidden">
            <a:xfrm>
              <a:off x="914416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5" name="Gerader Verbinder 14"/>
            <p:cNvCxnSpPr/>
            <p:nvPr/>
          </p:nvCxnSpPr>
          <p:spPr bwMode="hidden">
            <a:xfrm>
              <a:off x="10363298"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6" name="Gerader Verbinder 15"/>
            <p:cNvCxnSpPr/>
            <p:nvPr/>
          </p:nvCxnSpPr>
          <p:spPr bwMode="hidden">
            <a:xfrm>
              <a:off x="11582436"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7" name="Gerader Verbinder 16"/>
            <p:cNvCxnSpPr/>
            <p:nvPr/>
          </p:nvCxnSpPr>
          <p:spPr bwMode="hidden">
            <a:xfrm>
              <a:off x="2819" y="386485"/>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8" name="Gerader Verbinder 17"/>
            <p:cNvCxnSpPr/>
            <p:nvPr/>
          </p:nvCxnSpPr>
          <p:spPr bwMode="hidden">
            <a:xfrm>
              <a:off x="2819" y="1611181"/>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9" name="Gerader Verbinder 18"/>
            <p:cNvCxnSpPr/>
            <p:nvPr/>
          </p:nvCxnSpPr>
          <p:spPr bwMode="hidden">
            <a:xfrm>
              <a:off x="2819" y="2835877"/>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0" name="Gerader Verbinder 19"/>
            <p:cNvCxnSpPr/>
            <p:nvPr/>
          </p:nvCxnSpPr>
          <p:spPr bwMode="hidden">
            <a:xfrm>
              <a:off x="2819" y="4060573"/>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1" name="Gerader Verbinder 20"/>
            <p:cNvCxnSpPr/>
            <p:nvPr/>
          </p:nvCxnSpPr>
          <p:spPr bwMode="hidden">
            <a:xfrm>
              <a:off x="2819" y="5285269"/>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2" name="Gerader Verbinder 21"/>
            <p:cNvCxnSpPr/>
            <p:nvPr/>
          </p:nvCxnSpPr>
          <p:spPr bwMode="hidden">
            <a:xfrm>
              <a:off x="2819" y="6509965"/>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23" name="Gruppe 22"/>
            <p:cNvGrpSpPr/>
            <p:nvPr userDrawn="1"/>
          </p:nvGrpSpPr>
          <p:grpSpPr bwMode="hidden">
            <a:xfrm>
              <a:off x="-1" y="0"/>
              <a:ext cx="12192001" cy="6858000"/>
              <a:chOff x="-1" y="0"/>
              <a:chExt cx="12192001" cy="6858000"/>
            </a:xfrm>
          </p:grpSpPr>
          <p:cxnSp>
            <p:nvCxnSpPr>
              <p:cNvPr id="41" name="Gerader Verbinder 40"/>
              <p:cNvCxnSpPr/>
              <p:nvPr/>
            </p:nvCxnSpPr>
            <p:spPr bwMode="hidden">
              <a:xfrm>
                <a:off x="225425"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2" name="Gerader Verbinder 41"/>
              <p:cNvCxnSpPr/>
              <p:nvPr/>
            </p:nvCxnSpPr>
            <p:spPr bwMode="hidden">
              <a:xfrm>
                <a:off x="144915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3" name="Gerader Verbinder 42"/>
              <p:cNvCxnSpPr/>
              <p:nvPr/>
            </p:nvCxnSpPr>
            <p:spPr bwMode="hidden">
              <a:xfrm>
                <a:off x="266598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4" name="Gerader Verbinder 43"/>
              <p:cNvCxnSpPr/>
              <p:nvPr/>
            </p:nvCxnSpPr>
            <p:spPr bwMode="hidden">
              <a:xfrm>
                <a:off x="3885119"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5" name="Gerader Verbinder 44"/>
              <p:cNvCxnSpPr/>
              <p:nvPr/>
            </p:nvCxnSpPr>
            <p:spPr bwMode="hidden">
              <a:xfrm>
                <a:off x="510650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46" name="Gruppe 45"/>
              <p:cNvGrpSpPr/>
              <p:nvPr/>
            </p:nvGrpSpPr>
            <p:grpSpPr bwMode="hidden">
              <a:xfrm>
                <a:off x="6327885" y="0"/>
                <a:ext cx="5864115" cy="5898673"/>
                <a:chOff x="6327885" y="0"/>
                <a:chExt cx="5864115" cy="5898673"/>
              </a:xfrm>
            </p:grpSpPr>
            <p:cxnSp>
              <p:nvCxnSpPr>
                <p:cNvPr id="52" name="Gerader Verbinder 51"/>
                <p:cNvCxnSpPr/>
                <p:nvPr/>
              </p:nvCxnSpPr>
              <p:spPr bwMode="hidden">
                <a:xfrm>
                  <a:off x="6327885" y="0"/>
                  <a:ext cx="5864115" cy="589867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3" name="Gerader Verbinder 52"/>
                <p:cNvCxnSpPr/>
                <p:nvPr/>
              </p:nvCxnSpPr>
              <p:spPr bwMode="hidden">
                <a:xfrm>
                  <a:off x="7549268" y="0"/>
                  <a:ext cx="4642732" cy="46724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4" name="Gerader Verbinder 53"/>
                <p:cNvCxnSpPr/>
                <p:nvPr/>
              </p:nvCxnSpPr>
              <p:spPr bwMode="hidden">
                <a:xfrm>
                  <a:off x="8772997" y="0"/>
                  <a:ext cx="3419003" cy="34567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5" name="Gerader Verbinder 54"/>
                <p:cNvCxnSpPr/>
                <p:nvPr/>
              </p:nvCxnSpPr>
              <p:spPr bwMode="hidden">
                <a:xfrm>
                  <a:off x="9982200" y="0"/>
                  <a:ext cx="2209800" cy="222646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6" name="Gerader Verbinder 55"/>
                <p:cNvCxnSpPr/>
                <p:nvPr/>
              </p:nvCxnSpPr>
              <p:spPr bwMode="hidden">
                <a:xfrm>
                  <a:off x="11199019" y="0"/>
                  <a:ext cx="992981" cy="1002506"/>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47" name="Gerader Verbinder 46"/>
              <p:cNvCxnSpPr/>
              <p:nvPr/>
            </p:nvCxnSpPr>
            <p:spPr bwMode="hidden">
              <a:xfrm flipH="1" flipV="1">
                <a:off x="-1" y="1012053"/>
                <a:ext cx="5828811" cy="58459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8" name="Gerader Verbinder 47"/>
              <p:cNvCxnSpPr/>
              <p:nvPr/>
            </p:nvCxnSpPr>
            <p:spPr bwMode="hidden">
              <a:xfrm flipH="1" flipV="1">
                <a:off x="-1" y="2227340"/>
                <a:ext cx="4614781" cy="4630658"/>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9" name="Gerader Verbinder 48"/>
              <p:cNvCxnSpPr/>
              <p:nvPr/>
            </p:nvCxnSpPr>
            <p:spPr bwMode="hidden">
              <a:xfrm flipH="1" flipV="1">
                <a:off x="-1" y="3432149"/>
                <a:ext cx="3398419" cy="34258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0" name="Gerader Verbinder 49"/>
              <p:cNvCxnSpPr/>
              <p:nvPr/>
            </p:nvCxnSpPr>
            <p:spPr bwMode="hidden">
              <a:xfrm flipH="1" flipV="1">
                <a:off x="-1" y="4651431"/>
                <a:ext cx="2196496" cy="220656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1" name="Gerader Verbinder 50"/>
              <p:cNvCxnSpPr/>
              <p:nvPr/>
            </p:nvCxnSpPr>
            <p:spPr bwMode="hidden">
              <a:xfrm flipH="1" flipV="1">
                <a:off x="-1" y="5864453"/>
                <a:ext cx="987003" cy="9935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nvGrpSpPr>
            <p:cNvPr id="24" name="Gruppe 23"/>
            <p:cNvGrpSpPr/>
            <p:nvPr userDrawn="1"/>
          </p:nvGrpSpPr>
          <p:grpSpPr bwMode="hidden">
            <a:xfrm flipH="1">
              <a:off x="0" y="0"/>
              <a:ext cx="12192001" cy="6858000"/>
              <a:chOff x="-1" y="0"/>
              <a:chExt cx="12192001" cy="6858000"/>
            </a:xfrm>
          </p:grpSpPr>
          <p:cxnSp>
            <p:nvCxnSpPr>
              <p:cNvPr id="25" name="Gerader Verbinder 24"/>
              <p:cNvCxnSpPr/>
              <p:nvPr/>
            </p:nvCxnSpPr>
            <p:spPr bwMode="hidden">
              <a:xfrm>
                <a:off x="225425"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6" name="Gerader Verbinder 25"/>
              <p:cNvCxnSpPr/>
              <p:nvPr/>
            </p:nvCxnSpPr>
            <p:spPr bwMode="hidden">
              <a:xfrm>
                <a:off x="144915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7" name="Gerader Verbinder 26"/>
              <p:cNvCxnSpPr/>
              <p:nvPr/>
            </p:nvCxnSpPr>
            <p:spPr bwMode="hidden">
              <a:xfrm>
                <a:off x="266598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8" name="Gerader Verbinder 27"/>
              <p:cNvCxnSpPr/>
              <p:nvPr/>
            </p:nvCxnSpPr>
            <p:spPr bwMode="hidden">
              <a:xfrm>
                <a:off x="3885119"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9" name="Gerader Verbinder 28"/>
              <p:cNvCxnSpPr/>
              <p:nvPr/>
            </p:nvCxnSpPr>
            <p:spPr bwMode="hidden">
              <a:xfrm>
                <a:off x="515064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30" name="Gruppe 29"/>
              <p:cNvGrpSpPr/>
              <p:nvPr/>
            </p:nvGrpSpPr>
            <p:grpSpPr bwMode="hidden">
              <a:xfrm>
                <a:off x="6327885" y="0"/>
                <a:ext cx="5864115" cy="5898673"/>
                <a:chOff x="6327885" y="0"/>
                <a:chExt cx="5864115" cy="5898673"/>
              </a:xfrm>
            </p:grpSpPr>
            <p:cxnSp>
              <p:nvCxnSpPr>
                <p:cNvPr id="36" name="Gerader Verbinder 35"/>
                <p:cNvCxnSpPr/>
                <p:nvPr/>
              </p:nvCxnSpPr>
              <p:spPr bwMode="hidden">
                <a:xfrm>
                  <a:off x="6327885" y="0"/>
                  <a:ext cx="5864115" cy="589867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7" name="Gerader Verbinder 36"/>
                <p:cNvCxnSpPr/>
                <p:nvPr/>
              </p:nvCxnSpPr>
              <p:spPr bwMode="hidden">
                <a:xfrm>
                  <a:off x="7549268" y="0"/>
                  <a:ext cx="4642732" cy="46724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8" name="Gerader Verbinder 37"/>
                <p:cNvCxnSpPr/>
                <p:nvPr/>
              </p:nvCxnSpPr>
              <p:spPr bwMode="hidden">
                <a:xfrm>
                  <a:off x="8772997" y="0"/>
                  <a:ext cx="3419003" cy="34567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9" name="Gerader Verbinder 38"/>
                <p:cNvCxnSpPr/>
                <p:nvPr/>
              </p:nvCxnSpPr>
              <p:spPr bwMode="hidden">
                <a:xfrm>
                  <a:off x="9982200" y="0"/>
                  <a:ext cx="2209800" cy="222646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0" name="Gerader Verbinder 39"/>
                <p:cNvCxnSpPr/>
                <p:nvPr/>
              </p:nvCxnSpPr>
              <p:spPr bwMode="hidden">
                <a:xfrm>
                  <a:off x="11199019" y="0"/>
                  <a:ext cx="992981" cy="1002506"/>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31" name="Gerader Verbinder 30"/>
              <p:cNvCxnSpPr/>
              <p:nvPr/>
            </p:nvCxnSpPr>
            <p:spPr bwMode="hidden">
              <a:xfrm flipH="1" flipV="1">
                <a:off x="-1" y="1012053"/>
                <a:ext cx="5828811" cy="58459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2" name="Gerader Verbinder 31"/>
              <p:cNvCxnSpPr/>
              <p:nvPr/>
            </p:nvCxnSpPr>
            <p:spPr bwMode="hidden">
              <a:xfrm flipH="1" flipV="1">
                <a:off x="-1" y="2227340"/>
                <a:ext cx="4614781" cy="4630658"/>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3" name="Gerader Verbinder 32"/>
              <p:cNvCxnSpPr/>
              <p:nvPr/>
            </p:nvCxnSpPr>
            <p:spPr bwMode="hidden">
              <a:xfrm flipH="1" flipV="1">
                <a:off x="-1" y="3432149"/>
                <a:ext cx="3398419" cy="34258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4" name="Gerader Verbinder 33"/>
              <p:cNvCxnSpPr/>
              <p:nvPr/>
            </p:nvCxnSpPr>
            <p:spPr bwMode="hidden">
              <a:xfrm flipH="1" flipV="1">
                <a:off x="-1" y="4651431"/>
                <a:ext cx="2196496" cy="220656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5" name="Gerader Verbinder 34"/>
              <p:cNvCxnSpPr/>
              <p:nvPr/>
            </p:nvCxnSpPr>
            <p:spPr bwMode="hidden">
              <a:xfrm flipH="1" flipV="1">
                <a:off x="-1" y="5864453"/>
                <a:ext cx="987003" cy="9935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sp>
        <p:nvSpPr>
          <p:cNvPr id="2" name="Titel 1"/>
          <p:cNvSpPr>
            <a:spLocks noGrp="1"/>
          </p:cNvSpPr>
          <p:nvPr>
            <p:ph type="ctrTitle" hasCustomPrompt="1"/>
          </p:nvPr>
        </p:nvSpPr>
        <p:spPr>
          <a:xfrm>
            <a:off x="1293845" y="1909346"/>
            <a:ext cx="9604310" cy="3383280"/>
          </a:xfrm>
        </p:spPr>
        <p:txBody>
          <a:bodyPr rtlCol="0" anchor="b">
            <a:normAutofit/>
          </a:bodyPr>
          <a:lstStyle>
            <a:lvl1pPr algn="l">
              <a:lnSpc>
                <a:spcPct val="76000"/>
              </a:lnSpc>
              <a:defRPr sz="8000" cap="none" baseline="0">
                <a:solidFill>
                  <a:schemeClr val="tx1"/>
                </a:solidFill>
              </a:defRPr>
            </a:lvl1pPr>
          </a:lstStyle>
          <a:p>
            <a:pPr rtl="0"/>
            <a:r>
              <a:rPr lang="de-DE"/>
              <a:t>Titelmasterformat durch Klicken bearbeiten</a:t>
            </a:r>
            <a:endParaRPr lang="de-DE" dirty="0"/>
          </a:p>
        </p:txBody>
      </p:sp>
      <p:sp>
        <p:nvSpPr>
          <p:cNvPr id="3" name="Untertitel 2"/>
          <p:cNvSpPr>
            <a:spLocks noGrp="1"/>
          </p:cNvSpPr>
          <p:nvPr>
            <p:ph type="subTitle" idx="1" hasCustomPrompt="1"/>
          </p:nvPr>
        </p:nvSpPr>
        <p:spPr>
          <a:xfrm>
            <a:off x="1293845" y="5432564"/>
            <a:ext cx="9604310" cy="457200"/>
          </a:xfrm>
        </p:spPr>
        <p:txBody>
          <a:bodyPr rtlCol="0">
            <a:normAutofit/>
          </a:bodyPr>
          <a:lstStyle>
            <a:lvl1pPr marL="0" indent="0" algn="l">
              <a:spcBef>
                <a:spcPts val="0"/>
              </a:spcBef>
              <a:buNone/>
              <a:defRPr sz="2000" b="0">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de-DE"/>
              <a:t>Formatvorlage des Untertitelmasters durch Klicken bearbeiten</a:t>
            </a:r>
            <a:endParaRPr lang="de-DE" dirty="0"/>
          </a:p>
        </p:txBody>
      </p:sp>
      <p:cxnSp>
        <p:nvCxnSpPr>
          <p:cNvPr id="58" name="Gerader Verbinder 57"/>
          <p:cNvCxnSpPr/>
          <p:nvPr userDrawn="1"/>
        </p:nvCxnSpPr>
        <p:spPr>
          <a:xfrm>
            <a:off x="1295400" y="5294175"/>
            <a:ext cx="9601200"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5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992376" y="6111875"/>
            <a:ext cx="16668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 name="Grafik 5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10718" y="260648"/>
            <a:ext cx="2148533" cy="685945"/>
          </a:xfrm>
          <a:prstGeom prst="rect">
            <a:avLst/>
          </a:prstGeom>
        </p:spPr>
      </p:pic>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Bild mit Beschriftung">
    <p:bg>
      <p:bgPr>
        <a:gradFill flip="none" rotWithShape="1">
          <a:gsLst>
            <a:gs pos="0">
              <a:schemeClr val="accent1"/>
            </a:gs>
            <a:gs pos="100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8" name="Gruppe 7"/>
          <p:cNvGrpSpPr/>
          <p:nvPr/>
        </p:nvGrpSpPr>
        <p:grpSpPr bwMode="hidden">
          <a:xfrm>
            <a:off x="-1" y="0"/>
            <a:ext cx="12192002" cy="6858000"/>
            <a:chOff x="-1" y="0"/>
            <a:chExt cx="12192002" cy="6858000"/>
          </a:xfrm>
        </p:grpSpPr>
        <p:cxnSp>
          <p:nvCxnSpPr>
            <p:cNvPr id="9" name="Gerader Verbinder 8"/>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Gerader Verbinder 9"/>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Gerader Verbinder 10"/>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Gerader Verbinder 11"/>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Gerader Verbinder 12"/>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Gerader Verbinder 13"/>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Gerader Verbinder 14"/>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Gerader Verbinder 15"/>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Gerader Verbinder 16"/>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Gerader Verbinder 17"/>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Gerader Verbinder 18"/>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Gerader Verbinder 19"/>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Gerader Verbinder 20"/>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Gerader Verbinder 21"/>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Gerader Verbinder 22"/>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4" name="Gerader Verbinder 23"/>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5" name="Gruppe 24"/>
            <p:cNvGrpSpPr/>
            <p:nvPr/>
          </p:nvGrpSpPr>
          <p:grpSpPr bwMode="hidden">
            <a:xfrm>
              <a:off x="-1" y="0"/>
              <a:ext cx="12192001" cy="6858000"/>
              <a:chOff x="-1" y="0"/>
              <a:chExt cx="12192001" cy="6858000"/>
            </a:xfrm>
          </p:grpSpPr>
          <p:cxnSp>
            <p:nvCxnSpPr>
              <p:cNvPr id="43" name="Gerader Verbinder 42"/>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4" name="Gerader Verbinder 43"/>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Gerader Verbinder 44"/>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Gerader Verbinder 45"/>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7" name="Gerader Verbinder 46"/>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8" name="Gruppe 47"/>
              <p:cNvGrpSpPr/>
              <p:nvPr/>
            </p:nvGrpSpPr>
            <p:grpSpPr bwMode="hidden">
              <a:xfrm>
                <a:off x="6327885" y="0"/>
                <a:ext cx="5864115" cy="5898673"/>
                <a:chOff x="6327885" y="0"/>
                <a:chExt cx="5864115" cy="5898673"/>
              </a:xfrm>
            </p:grpSpPr>
            <p:cxnSp>
              <p:nvCxnSpPr>
                <p:cNvPr id="54" name="Gerader Verbinder 53"/>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5" name="Gerader Verbinder 54"/>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Gerader Verbinder 55"/>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Gerader Verbinder 56"/>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8" name="Gerader Verbinder 57"/>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49" name="Gerader Verbinder 48"/>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0" name="Gerader Verbinder 49"/>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Gerader Verbinder 50"/>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Gerader Verbinder 51"/>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3" name="Gerader Verbinder 52"/>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6" name="Gruppe 25"/>
            <p:cNvGrpSpPr/>
            <p:nvPr/>
          </p:nvGrpSpPr>
          <p:grpSpPr bwMode="hidden">
            <a:xfrm flipH="1">
              <a:off x="0" y="0"/>
              <a:ext cx="12192001" cy="6858000"/>
              <a:chOff x="-1" y="0"/>
              <a:chExt cx="12192001" cy="6858000"/>
            </a:xfrm>
          </p:grpSpPr>
          <p:cxnSp>
            <p:nvCxnSpPr>
              <p:cNvPr id="27" name="Gerader Verbinder 26"/>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Gerader Verbinder 27"/>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Gerader Verbinder 28"/>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Gerader Verbinder 29"/>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1" name="Gerader Verbinder 30"/>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2" name="Gruppe 31"/>
              <p:cNvGrpSpPr/>
              <p:nvPr/>
            </p:nvGrpSpPr>
            <p:grpSpPr bwMode="hidden">
              <a:xfrm>
                <a:off x="6327885" y="0"/>
                <a:ext cx="5864115" cy="5898673"/>
                <a:chOff x="6327885" y="0"/>
                <a:chExt cx="5864115" cy="5898673"/>
              </a:xfrm>
            </p:grpSpPr>
            <p:cxnSp>
              <p:nvCxnSpPr>
                <p:cNvPr id="38" name="Gerader Verbinder 37"/>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9" name="Gerader Verbinder 38"/>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Gerader Verbinder 39"/>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Gerader Verbinder 40"/>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2" name="Gerader Verbinder 41"/>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3" name="Gerader Verbinder 32"/>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4" name="Gerader Verbinder 33"/>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Gerader Verbinder 34"/>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Gerader Verbinder 35"/>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7" name="Gerader Verbinder 36"/>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60" name="Rechteck 59"/>
          <p:cNvSpPr/>
          <p:nvPr/>
        </p:nvSpPr>
        <p:spPr>
          <a:xfrm>
            <a:off x="0" y="0"/>
            <a:ext cx="7315200" cy="6858000"/>
          </a:xfrm>
          <a:prstGeom prst="rect">
            <a:avLst/>
          </a:prstGeom>
          <a:gradFill>
            <a:gsLst>
              <a:gs pos="69000">
                <a:schemeClr val="bg1"/>
              </a:gs>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p>
        </p:txBody>
      </p:sp>
      <p:cxnSp>
        <p:nvCxnSpPr>
          <p:cNvPr id="59" name="Gerader Verbinder 58"/>
          <p:cNvCxnSpPr/>
          <p:nvPr/>
        </p:nvCxnSpPr>
        <p:spPr>
          <a:xfrm>
            <a:off x="7923089" y="2895600"/>
            <a:ext cx="365931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title" hasCustomPrompt="1"/>
          </p:nvPr>
        </p:nvSpPr>
        <p:spPr>
          <a:xfrm>
            <a:off x="7909560" y="576072"/>
            <a:ext cx="3657600" cy="2194560"/>
          </a:xfrm>
        </p:spPr>
        <p:txBody>
          <a:bodyPr rtlCol="0" anchor="b">
            <a:normAutofit/>
          </a:bodyPr>
          <a:lstStyle>
            <a:lvl1pPr>
              <a:defRPr sz="2600">
                <a:solidFill>
                  <a:schemeClr val="bg1"/>
                </a:solidFill>
              </a:defRPr>
            </a:lvl1pPr>
          </a:lstStyle>
          <a:p>
            <a:pPr rtl="0"/>
            <a:r>
              <a:rPr lang="de-DE"/>
              <a:t>Titelmasterformat durch Klicken bearbeiten</a:t>
            </a:r>
            <a:endParaRPr lang="de-DE" dirty="0"/>
          </a:p>
        </p:txBody>
      </p:sp>
      <p:sp>
        <p:nvSpPr>
          <p:cNvPr id="3" name="Bildplatzhalter 2" descr="Leerer Platzhalter zum Hinzufügen eines Bilds. Klicken Sie auf den Platzhalter, und wählen Sie das hinzuzufügende Bild aus."/>
          <p:cNvSpPr>
            <a:spLocks noGrp="1"/>
          </p:cNvSpPr>
          <p:nvPr>
            <p:ph type="pic" idx="1" hasCustomPrompt="1"/>
          </p:nvPr>
        </p:nvSpPr>
        <p:spPr>
          <a:xfrm>
            <a:off x="4412" y="-159"/>
            <a:ext cx="7315200" cy="6858000"/>
          </a:xfrm>
        </p:spPr>
        <p:txBody>
          <a:bodyPr tIns="45720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de-DE"/>
              <a:t>Klicken Sie, um ein Bild hinzuzufügen.</a:t>
            </a:r>
            <a:endParaRPr lang="de-DE" dirty="0"/>
          </a:p>
        </p:txBody>
      </p:sp>
      <p:sp>
        <p:nvSpPr>
          <p:cNvPr id="4" name="Textplatzhalter 3"/>
          <p:cNvSpPr>
            <a:spLocks noGrp="1"/>
          </p:cNvSpPr>
          <p:nvPr>
            <p:ph type="body" sz="half" idx="2"/>
          </p:nvPr>
        </p:nvSpPr>
        <p:spPr>
          <a:xfrm>
            <a:off x="7909560" y="2999232"/>
            <a:ext cx="3657600" cy="2286000"/>
          </a:xfrm>
        </p:spPr>
        <p:txBody>
          <a:bodyPr rtlCol="0"/>
          <a:lstStyle>
            <a:lvl1pPr marL="0" indent="0" rtl="0">
              <a:spcBef>
                <a:spcPts val="12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de-DE"/>
              <a:t>Textmasterformat bearbeiten</a:t>
            </a:r>
          </a:p>
        </p:txBody>
      </p:sp>
    </p:spTree>
    <p:extLst>
      <p:ext uri="{BB962C8B-B14F-4D97-AF65-F5344CB8AC3E}">
        <p14:creationId xmlns:p14="http://schemas.microsoft.com/office/powerpoint/2010/main" val="620318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p>
            <a:pPr rtl="0"/>
            <a:r>
              <a:rPr lang="de-DE"/>
              <a:t>Titelmasterformat durch Klicken bearbeiten</a:t>
            </a:r>
            <a:endParaRPr lang="de-DE" dirty="0"/>
          </a:p>
        </p:txBody>
      </p:sp>
      <p:sp>
        <p:nvSpPr>
          <p:cNvPr id="3" name="Vertikaler Textplatzhalter 2"/>
          <p:cNvSpPr>
            <a:spLocks noGrp="1"/>
          </p:cNvSpPr>
          <p:nvPr>
            <p:ph type="body" orient="vert" idx="1"/>
          </p:nvPr>
        </p:nvSpPr>
        <p:spPr/>
        <p:txBody>
          <a:bodyPr vert="eaVert" rtlCol="0"/>
          <a:lstStyle>
            <a:lvl1pPr rtl="0">
              <a:defRPr/>
            </a:lvl1pPr>
          </a:lstStyle>
          <a:p>
            <a:pPr lvl="0" rtl="0"/>
            <a:r>
              <a:rPr lang="de-DE"/>
              <a:t>Textmasterformat bearbeiten</a:t>
            </a:r>
          </a:p>
          <a:p>
            <a:pPr lvl="1" rtl="0"/>
            <a:r>
              <a:rPr lang="de-DE"/>
              <a:t>Zweite Ebene</a:t>
            </a:r>
          </a:p>
          <a:p>
            <a:pPr lvl="2" rtl="0"/>
            <a:r>
              <a:rPr lang="de-DE"/>
              <a:t>Dritte Ebene</a:t>
            </a:r>
          </a:p>
          <a:p>
            <a:pPr lvl="3" rtl="0"/>
            <a:r>
              <a:rPr lang="de-DE"/>
              <a:t>Vierte Ebene</a:t>
            </a:r>
          </a:p>
          <a:p>
            <a:pPr lvl="4" rtl="0"/>
            <a:r>
              <a:rPr lang="de-DE"/>
              <a:t>Fünfte Ebene</a:t>
            </a:r>
            <a:endParaRPr lang="de-DE" dirty="0"/>
          </a:p>
        </p:txBody>
      </p:sp>
      <p:sp>
        <p:nvSpPr>
          <p:cNvPr id="5" name="Fußzeilenplatzhalter 4"/>
          <p:cNvSpPr>
            <a:spLocks noGrp="1"/>
          </p:cNvSpPr>
          <p:nvPr>
            <p:ph type="ftr" sz="quarter" idx="11"/>
          </p:nvPr>
        </p:nvSpPr>
        <p:spPr/>
        <p:txBody>
          <a:bodyPr rtlCol="0"/>
          <a:lstStyle/>
          <a:p>
            <a:pPr rtl="0"/>
            <a:r>
              <a:rPr lang="de-DE"/>
              <a:t>Fußzeile hinzufügen</a:t>
            </a:r>
            <a:endParaRPr lang="de-DE" dirty="0"/>
          </a:p>
        </p:txBody>
      </p:sp>
      <p:sp>
        <p:nvSpPr>
          <p:cNvPr id="6" name="Foliennummernplatzhalter 5"/>
          <p:cNvSpPr>
            <a:spLocks noGrp="1"/>
          </p:cNvSpPr>
          <p:nvPr>
            <p:ph type="sldNum" sz="quarter" idx="12"/>
          </p:nvPr>
        </p:nvSpPr>
        <p:spPr/>
        <p:txBody>
          <a:bodyPr rtlCol="0"/>
          <a:lstStyle/>
          <a:p>
            <a:pPr rtl="0"/>
            <a:fld id="{E31375A4-56A4-47D6-9801-1991572033F7}" type="slidenum">
              <a:rPr lang="de-DE" smtClean="0"/>
              <a:t>‹Nr.›</a:t>
            </a:fld>
            <a:endParaRPr lang="de-DE" dirty="0"/>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hasCustomPrompt="1"/>
          </p:nvPr>
        </p:nvSpPr>
        <p:spPr>
          <a:xfrm>
            <a:off x="9209314" y="489856"/>
            <a:ext cx="1687286" cy="5301343"/>
          </a:xfrm>
        </p:spPr>
        <p:txBody>
          <a:bodyPr vert="eaVert" rtlCol="0"/>
          <a:lstStyle/>
          <a:p>
            <a:pPr rtl="0"/>
            <a:r>
              <a:rPr lang="de-DE"/>
              <a:t>Titelmasterformat durch Klicken bearbeiten</a:t>
            </a:r>
            <a:endParaRPr lang="de-DE" dirty="0"/>
          </a:p>
        </p:txBody>
      </p:sp>
      <p:sp>
        <p:nvSpPr>
          <p:cNvPr id="3" name="Vertikaler Textplatzhalter 2"/>
          <p:cNvSpPr>
            <a:spLocks noGrp="1"/>
          </p:cNvSpPr>
          <p:nvPr>
            <p:ph type="body" orient="vert" idx="1"/>
          </p:nvPr>
        </p:nvSpPr>
        <p:spPr>
          <a:xfrm>
            <a:off x="1295399" y="489856"/>
            <a:ext cx="7587344" cy="5301343"/>
          </a:xfrm>
        </p:spPr>
        <p:txBody>
          <a:bodyPr vert="eaVert" rtlCol="0"/>
          <a:lstStyle>
            <a:lvl1pPr rtl="0">
              <a:defRPr/>
            </a:lvl1pPr>
          </a:lstStyle>
          <a:p>
            <a:pPr lvl="0" rtl="0"/>
            <a:r>
              <a:rPr lang="de-DE"/>
              <a:t>Textmasterformat bearbeiten</a:t>
            </a:r>
          </a:p>
          <a:p>
            <a:pPr lvl="1" rtl="0"/>
            <a:r>
              <a:rPr lang="de-DE"/>
              <a:t>Zweite Ebene</a:t>
            </a:r>
          </a:p>
          <a:p>
            <a:pPr lvl="2" rtl="0"/>
            <a:r>
              <a:rPr lang="de-DE"/>
              <a:t>Dritte Ebene</a:t>
            </a:r>
          </a:p>
          <a:p>
            <a:pPr lvl="3" rtl="0"/>
            <a:r>
              <a:rPr lang="de-DE"/>
              <a:t>Vierte Ebene</a:t>
            </a:r>
          </a:p>
          <a:p>
            <a:pPr lvl="4" rtl="0"/>
            <a:r>
              <a:rPr lang="de-DE"/>
              <a:t>Fünfte Ebene</a:t>
            </a:r>
            <a:endParaRPr lang="de-DE" dirty="0"/>
          </a:p>
        </p:txBody>
      </p:sp>
      <p:sp>
        <p:nvSpPr>
          <p:cNvPr id="5" name="Fußzeilenplatzhalter 4"/>
          <p:cNvSpPr>
            <a:spLocks noGrp="1"/>
          </p:cNvSpPr>
          <p:nvPr>
            <p:ph type="ftr" sz="quarter" idx="11"/>
          </p:nvPr>
        </p:nvSpPr>
        <p:spPr/>
        <p:txBody>
          <a:bodyPr rtlCol="0"/>
          <a:lstStyle/>
          <a:p>
            <a:pPr rtl="0"/>
            <a:r>
              <a:rPr lang="de-DE"/>
              <a:t>Fußzeile hinzufügen</a:t>
            </a:r>
            <a:endParaRPr lang="de-DE" dirty="0"/>
          </a:p>
        </p:txBody>
      </p:sp>
      <p:sp>
        <p:nvSpPr>
          <p:cNvPr id="6" name="Foliennummernplatzhalter 5"/>
          <p:cNvSpPr>
            <a:spLocks noGrp="1"/>
          </p:cNvSpPr>
          <p:nvPr>
            <p:ph type="sldNum" sz="quarter" idx="12"/>
          </p:nvPr>
        </p:nvSpPr>
        <p:spPr/>
        <p:txBody>
          <a:bodyPr rtlCol="0"/>
          <a:lstStyle/>
          <a:p>
            <a:pPr rtl="0"/>
            <a:fld id="{E31375A4-56A4-47D6-9801-1991572033F7}" type="slidenum">
              <a:rPr lang="de-DE" smtClean="0"/>
              <a:t>‹Nr.›</a:t>
            </a:fld>
            <a:endParaRPr lang="de-DE" dirty="0"/>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5" name="Gruppe 4"/>
          <p:cNvGrpSpPr/>
          <p:nvPr userDrawn="1"/>
        </p:nvGrpSpPr>
        <p:grpSpPr bwMode="hidden">
          <a:xfrm>
            <a:off x="-1" y="0"/>
            <a:ext cx="12192002" cy="6858000"/>
            <a:chOff x="-1" y="0"/>
            <a:chExt cx="12192002" cy="6858000"/>
          </a:xfrm>
        </p:grpSpPr>
        <p:cxnSp>
          <p:nvCxnSpPr>
            <p:cNvPr id="6" name="Gerader Verbinder 5"/>
            <p:cNvCxnSpPr/>
            <p:nvPr/>
          </p:nvCxnSpPr>
          <p:spPr bwMode="hidden">
            <a:xfrm>
              <a:off x="610194"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7" name="Gerader Verbinder 6"/>
            <p:cNvCxnSpPr/>
            <p:nvPr/>
          </p:nvCxnSpPr>
          <p:spPr bwMode="hidden">
            <a:xfrm>
              <a:off x="1829332"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 name="Gerader Verbinder 8"/>
            <p:cNvCxnSpPr/>
            <p:nvPr/>
          </p:nvCxnSpPr>
          <p:spPr bwMode="hidden">
            <a:xfrm>
              <a:off x="304847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 name="Gerader Verbinder 9"/>
            <p:cNvCxnSpPr/>
            <p:nvPr/>
          </p:nvCxnSpPr>
          <p:spPr bwMode="hidden">
            <a:xfrm>
              <a:off x="4267608"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 name="Gerader Verbinder 10"/>
            <p:cNvCxnSpPr/>
            <p:nvPr/>
          </p:nvCxnSpPr>
          <p:spPr bwMode="hidden">
            <a:xfrm>
              <a:off x="5486746"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2" name="Gerader Verbinder 11"/>
            <p:cNvCxnSpPr/>
            <p:nvPr/>
          </p:nvCxnSpPr>
          <p:spPr bwMode="hidden">
            <a:xfrm>
              <a:off x="6705884"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3" name="Gerader Verbinder 12"/>
            <p:cNvCxnSpPr/>
            <p:nvPr/>
          </p:nvCxnSpPr>
          <p:spPr bwMode="hidden">
            <a:xfrm>
              <a:off x="7925022"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4" name="Gerader Verbinder 13"/>
            <p:cNvCxnSpPr/>
            <p:nvPr/>
          </p:nvCxnSpPr>
          <p:spPr bwMode="hidden">
            <a:xfrm>
              <a:off x="914416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5" name="Gerader Verbinder 14"/>
            <p:cNvCxnSpPr/>
            <p:nvPr/>
          </p:nvCxnSpPr>
          <p:spPr bwMode="hidden">
            <a:xfrm>
              <a:off x="10363298"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6" name="Gerader Verbinder 15"/>
            <p:cNvCxnSpPr/>
            <p:nvPr/>
          </p:nvCxnSpPr>
          <p:spPr bwMode="hidden">
            <a:xfrm>
              <a:off x="11582436"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7" name="Gerader Verbinder 16"/>
            <p:cNvCxnSpPr/>
            <p:nvPr/>
          </p:nvCxnSpPr>
          <p:spPr bwMode="hidden">
            <a:xfrm>
              <a:off x="2819" y="386485"/>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8" name="Gerader Verbinder 17"/>
            <p:cNvCxnSpPr/>
            <p:nvPr/>
          </p:nvCxnSpPr>
          <p:spPr bwMode="hidden">
            <a:xfrm>
              <a:off x="2819" y="1611181"/>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9" name="Gerader Verbinder 18"/>
            <p:cNvCxnSpPr/>
            <p:nvPr/>
          </p:nvCxnSpPr>
          <p:spPr bwMode="hidden">
            <a:xfrm>
              <a:off x="2819" y="2835877"/>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0" name="Gerader Verbinder 19"/>
            <p:cNvCxnSpPr/>
            <p:nvPr/>
          </p:nvCxnSpPr>
          <p:spPr bwMode="hidden">
            <a:xfrm>
              <a:off x="2819" y="4060573"/>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1" name="Gerader Verbinder 20"/>
            <p:cNvCxnSpPr/>
            <p:nvPr/>
          </p:nvCxnSpPr>
          <p:spPr bwMode="hidden">
            <a:xfrm>
              <a:off x="2819" y="5285269"/>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2" name="Gerader Verbinder 21"/>
            <p:cNvCxnSpPr/>
            <p:nvPr/>
          </p:nvCxnSpPr>
          <p:spPr bwMode="hidden">
            <a:xfrm>
              <a:off x="2819" y="6509965"/>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23" name="Gruppe 22"/>
            <p:cNvGrpSpPr/>
            <p:nvPr userDrawn="1"/>
          </p:nvGrpSpPr>
          <p:grpSpPr bwMode="hidden">
            <a:xfrm>
              <a:off x="-1" y="0"/>
              <a:ext cx="12192001" cy="6858000"/>
              <a:chOff x="-1" y="0"/>
              <a:chExt cx="12192001" cy="6858000"/>
            </a:xfrm>
          </p:grpSpPr>
          <p:cxnSp>
            <p:nvCxnSpPr>
              <p:cNvPr id="41" name="Gerader Verbinder 40"/>
              <p:cNvCxnSpPr/>
              <p:nvPr/>
            </p:nvCxnSpPr>
            <p:spPr bwMode="hidden">
              <a:xfrm>
                <a:off x="225425"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2" name="Gerader Verbinder 41"/>
              <p:cNvCxnSpPr/>
              <p:nvPr/>
            </p:nvCxnSpPr>
            <p:spPr bwMode="hidden">
              <a:xfrm>
                <a:off x="144915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3" name="Gerader Verbinder 42"/>
              <p:cNvCxnSpPr/>
              <p:nvPr/>
            </p:nvCxnSpPr>
            <p:spPr bwMode="hidden">
              <a:xfrm>
                <a:off x="266598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4" name="Gerader Verbinder 43"/>
              <p:cNvCxnSpPr/>
              <p:nvPr/>
            </p:nvCxnSpPr>
            <p:spPr bwMode="hidden">
              <a:xfrm>
                <a:off x="3885119"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5" name="Gerader Verbinder 44"/>
              <p:cNvCxnSpPr/>
              <p:nvPr/>
            </p:nvCxnSpPr>
            <p:spPr bwMode="hidden">
              <a:xfrm>
                <a:off x="510650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46" name="Gruppe 45"/>
              <p:cNvGrpSpPr/>
              <p:nvPr/>
            </p:nvGrpSpPr>
            <p:grpSpPr bwMode="hidden">
              <a:xfrm>
                <a:off x="6327885" y="0"/>
                <a:ext cx="5864115" cy="5898673"/>
                <a:chOff x="6327885" y="0"/>
                <a:chExt cx="5864115" cy="5898673"/>
              </a:xfrm>
            </p:grpSpPr>
            <p:cxnSp>
              <p:nvCxnSpPr>
                <p:cNvPr id="52" name="Gerader Verbinder 51"/>
                <p:cNvCxnSpPr/>
                <p:nvPr/>
              </p:nvCxnSpPr>
              <p:spPr bwMode="hidden">
                <a:xfrm>
                  <a:off x="6327885" y="0"/>
                  <a:ext cx="5864115" cy="589867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3" name="Gerader Verbinder 52"/>
                <p:cNvCxnSpPr/>
                <p:nvPr/>
              </p:nvCxnSpPr>
              <p:spPr bwMode="hidden">
                <a:xfrm>
                  <a:off x="7549268" y="0"/>
                  <a:ext cx="4642732" cy="46724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4" name="Gerader Verbinder 53"/>
                <p:cNvCxnSpPr/>
                <p:nvPr/>
              </p:nvCxnSpPr>
              <p:spPr bwMode="hidden">
                <a:xfrm>
                  <a:off x="8772997" y="0"/>
                  <a:ext cx="3419003" cy="34567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5" name="Gerader Verbinder 54"/>
                <p:cNvCxnSpPr/>
                <p:nvPr/>
              </p:nvCxnSpPr>
              <p:spPr bwMode="hidden">
                <a:xfrm>
                  <a:off x="9982200" y="0"/>
                  <a:ext cx="2209800" cy="222646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6" name="Gerader Verbinder 55"/>
                <p:cNvCxnSpPr/>
                <p:nvPr/>
              </p:nvCxnSpPr>
              <p:spPr bwMode="hidden">
                <a:xfrm>
                  <a:off x="11199019" y="0"/>
                  <a:ext cx="992981" cy="1002506"/>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47" name="Gerader Verbinder 46"/>
              <p:cNvCxnSpPr/>
              <p:nvPr/>
            </p:nvCxnSpPr>
            <p:spPr bwMode="hidden">
              <a:xfrm flipH="1" flipV="1">
                <a:off x="-1" y="1012053"/>
                <a:ext cx="5828811" cy="58459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8" name="Gerader Verbinder 47"/>
              <p:cNvCxnSpPr/>
              <p:nvPr/>
            </p:nvCxnSpPr>
            <p:spPr bwMode="hidden">
              <a:xfrm flipH="1" flipV="1">
                <a:off x="-1" y="2227340"/>
                <a:ext cx="4614781" cy="4630658"/>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9" name="Gerader Verbinder 48"/>
              <p:cNvCxnSpPr/>
              <p:nvPr/>
            </p:nvCxnSpPr>
            <p:spPr bwMode="hidden">
              <a:xfrm flipH="1" flipV="1">
                <a:off x="-1" y="3432149"/>
                <a:ext cx="3398419" cy="34258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0" name="Gerader Verbinder 49"/>
              <p:cNvCxnSpPr/>
              <p:nvPr/>
            </p:nvCxnSpPr>
            <p:spPr bwMode="hidden">
              <a:xfrm flipH="1" flipV="1">
                <a:off x="-1" y="4651431"/>
                <a:ext cx="2196496" cy="220656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1" name="Gerader Verbinder 50"/>
              <p:cNvCxnSpPr/>
              <p:nvPr/>
            </p:nvCxnSpPr>
            <p:spPr bwMode="hidden">
              <a:xfrm flipH="1" flipV="1">
                <a:off x="-1" y="5864453"/>
                <a:ext cx="987003" cy="9935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nvGrpSpPr>
            <p:cNvPr id="24" name="Gruppe 23"/>
            <p:cNvGrpSpPr/>
            <p:nvPr userDrawn="1"/>
          </p:nvGrpSpPr>
          <p:grpSpPr bwMode="hidden">
            <a:xfrm flipH="1">
              <a:off x="0" y="0"/>
              <a:ext cx="12192001" cy="6858000"/>
              <a:chOff x="-1" y="0"/>
              <a:chExt cx="12192001" cy="6858000"/>
            </a:xfrm>
          </p:grpSpPr>
          <p:cxnSp>
            <p:nvCxnSpPr>
              <p:cNvPr id="25" name="Gerader Verbinder 24"/>
              <p:cNvCxnSpPr/>
              <p:nvPr/>
            </p:nvCxnSpPr>
            <p:spPr bwMode="hidden">
              <a:xfrm>
                <a:off x="225425"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6" name="Gerader Verbinder 25"/>
              <p:cNvCxnSpPr/>
              <p:nvPr/>
            </p:nvCxnSpPr>
            <p:spPr bwMode="hidden">
              <a:xfrm>
                <a:off x="144915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7" name="Gerader Verbinder 26"/>
              <p:cNvCxnSpPr/>
              <p:nvPr/>
            </p:nvCxnSpPr>
            <p:spPr bwMode="hidden">
              <a:xfrm>
                <a:off x="266598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8" name="Gerader Verbinder 27"/>
              <p:cNvCxnSpPr/>
              <p:nvPr/>
            </p:nvCxnSpPr>
            <p:spPr bwMode="hidden">
              <a:xfrm>
                <a:off x="3885119"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9" name="Gerader Verbinder 28"/>
              <p:cNvCxnSpPr/>
              <p:nvPr/>
            </p:nvCxnSpPr>
            <p:spPr bwMode="hidden">
              <a:xfrm>
                <a:off x="515064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30" name="Gruppe 29"/>
              <p:cNvGrpSpPr/>
              <p:nvPr/>
            </p:nvGrpSpPr>
            <p:grpSpPr bwMode="hidden">
              <a:xfrm>
                <a:off x="6327885" y="0"/>
                <a:ext cx="5864115" cy="5898673"/>
                <a:chOff x="6327885" y="0"/>
                <a:chExt cx="5864115" cy="5898673"/>
              </a:xfrm>
            </p:grpSpPr>
            <p:cxnSp>
              <p:nvCxnSpPr>
                <p:cNvPr id="36" name="Gerader Verbinder 35"/>
                <p:cNvCxnSpPr/>
                <p:nvPr/>
              </p:nvCxnSpPr>
              <p:spPr bwMode="hidden">
                <a:xfrm>
                  <a:off x="6327885" y="0"/>
                  <a:ext cx="5864115" cy="589867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7" name="Gerader Verbinder 36"/>
                <p:cNvCxnSpPr/>
                <p:nvPr/>
              </p:nvCxnSpPr>
              <p:spPr bwMode="hidden">
                <a:xfrm>
                  <a:off x="7549268" y="0"/>
                  <a:ext cx="4642732" cy="46724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8" name="Gerader Verbinder 37"/>
                <p:cNvCxnSpPr/>
                <p:nvPr/>
              </p:nvCxnSpPr>
              <p:spPr bwMode="hidden">
                <a:xfrm>
                  <a:off x="8772997" y="0"/>
                  <a:ext cx="3419003" cy="34567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9" name="Gerader Verbinder 38"/>
                <p:cNvCxnSpPr/>
                <p:nvPr/>
              </p:nvCxnSpPr>
              <p:spPr bwMode="hidden">
                <a:xfrm>
                  <a:off x="9982200" y="0"/>
                  <a:ext cx="2209800" cy="222646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0" name="Gerader Verbinder 39"/>
                <p:cNvCxnSpPr/>
                <p:nvPr/>
              </p:nvCxnSpPr>
              <p:spPr bwMode="hidden">
                <a:xfrm>
                  <a:off x="11199019" y="0"/>
                  <a:ext cx="992981" cy="1002506"/>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31" name="Gerader Verbinder 30"/>
              <p:cNvCxnSpPr/>
              <p:nvPr/>
            </p:nvCxnSpPr>
            <p:spPr bwMode="hidden">
              <a:xfrm flipH="1" flipV="1">
                <a:off x="-1" y="1012053"/>
                <a:ext cx="5828811" cy="58459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2" name="Gerader Verbinder 31"/>
              <p:cNvCxnSpPr/>
              <p:nvPr/>
            </p:nvCxnSpPr>
            <p:spPr bwMode="hidden">
              <a:xfrm flipH="1" flipV="1">
                <a:off x="-1" y="2227340"/>
                <a:ext cx="4614781" cy="4630658"/>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3" name="Gerader Verbinder 32"/>
              <p:cNvCxnSpPr/>
              <p:nvPr/>
            </p:nvCxnSpPr>
            <p:spPr bwMode="hidden">
              <a:xfrm flipH="1" flipV="1">
                <a:off x="-1" y="3432149"/>
                <a:ext cx="3398419" cy="34258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4" name="Gerader Verbinder 33"/>
              <p:cNvCxnSpPr/>
              <p:nvPr/>
            </p:nvCxnSpPr>
            <p:spPr bwMode="hidden">
              <a:xfrm flipH="1" flipV="1">
                <a:off x="-1" y="4651431"/>
                <a:ext cx="2196496" cy="220656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5" name="Gerader Verbinder 34"/>
              <p:cNvCxnSpPr/>
              <p:nvPr/>
            </p:nvCxnSpPr>
            <p:spPr bwMode="hidden">
              <a:xfrm flipH="1" flipV="1">
                <a:off x="-1" y="5864453"/>
                <a:ext cx="987003" cy="9935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sp>
        <p:nvSpPr>
          <p:cNvPr id="2" name="Titel 1"/>
          <p:cNvSpPr>
            <a:spLocks noGrp="1"/>
          </p:cNvSpPr>
          <p:nvPr>
            <p:ph type="ctrTitle" hasCustomPrompt="1"/>
          </p:nvPr>
        </p:nvSpPr>
        <p:spPr>
          <a:xfrm>
            <a:off x="1293845" y="1909346"/>
            <a:ext cx="9604310" cy="3383280"/>
          </a:xfrm>
        </p:spPr>
        <p:txBody>
          <a:bodyPr rtlCol="0" anchor="b">
            <a:normAutofit/>
          </a:bodyPr>
          <a:lstStyle>
            <a:lvl1pPr algn="l">
              <a:lnSpc>
                <a:spcPct val="76000"/>
              </a:lnSpc>
              <a:defRPr sz="8000" cap="none" baseline="0">
                <a:solidFill>
                  <a:schemeClr val="tx1"/>
                </a:solidFill>
              </a:defRPr>
            </a:lvl1pPr>
          </a:lstStyle>
          <a:p>
            <a:pPr rtl="0"/>
            <a:r>
              <a:rPr lang="de-DE"/>
              <a:t>Titelmasterformat durch Klicken bearbeiten</a:t>
            </a:r>
            <a:endParaRPr lang="de-DE" dirty="0"/>
          </a:p>
        </p:txBody>
      </p:sp>
      <p:sp>
        <p:nvSpPr>
          <p:cNvPr id="3" name="Untertitel 2"/>
          <p:cNvSpPr>
            <a:spLocks noGrp="1"/>
          </p:cNvSpPr>
          <p:nvPr>
            <p:ph type="subTitle" idx="1" hasCustomPrompt="1"/>
          </p:nvPr>
        </p:nvSpPr>
        <p:spPr>
          <a:xfrm>
            <a:off x="1293845" y="5432564"/>
            <a:ext cx="9604310" cy="457200"/>
          </a:xfrm>
        </p:spPr>
        <p:txBody>
          <a:bodyPr rtlCol="0">
            <a:normAutofit/>
          </a:bodyPr>
          <a:lstStyle>
            <a:lvl1pPr marL="0" indent="0" algn="l">
              <a:spcBef>
                <a:spcPts val="0"/>
              </a:spcBef>
              <a:buNone/>
              <a:defRPr sz="2000" b="0">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de-DE"/>
              <a:t>Formatvorlage des Untertitelmasters durch Klicken bearbeiten</a:t>
            </a:r>
            <a:endParaRPr lang="de-DE" dirty="0"/>
          </a:p>
        </p:txBody>
      </p:sp>
      <p:cxnSp>
        <p:nvCxnSpPr>
          <p:cNvPr id="58" name="Gerader Verbinder 57"/>
          <p:cNvCxnSpPr/>
          <p:nvPr userDrawn="1"/>
        </p:nvCxnSpPr>
        <p:spPr>
          <a:xfrm>
            <a:off x="1295400" y="5294175"/>
            <a:ext cx="9601200"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5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992376" y="6111875"/>
            <a:ext cx="16668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 name="Grafik 5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10718" y="260648"/>
            <a:ext cx="2148533" cy="685945"/>
          </a:xfrm>
          <a:prstGeom prst="rect">
            <a:avLst/>
          </a:prstGeom>
        </p:spPr>
      </p:pic>
    </p:spTree>
    <p:extLst>
      <p:ext uri="{BB962C8B-B14F-4D97-AF65-F5344CB8AC3E}">
        <p14:creationId xmlns:p14="http://schemas.microsoft.com/office/powerpoint/2010/main" val="225924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Fußzeilenplatzhalter 2"/>
          <p:cNvSpPr>
            <a:spLocks noGrp="1"/>
          </p:cNvSpPr>
          <p:nvPr>
            <p:ph type="ftr" sz="quarter" idx="10"/>
          </p:nvPr>
        </p:nvSpPr>
        <p:spPr/>
        <p:txBody>
          <a:bodyPr/>
          <a:lstStyle/>
          <a:p>
            <a:pPr rtl="0"/>
            <a:r>
              <a:rPr lang="de-DE"/>
              <a:t>Fußzeile hinzufügen</a:t>
            </a:r>
            <a:endParaRPr lang="de-DE" dirty="0"/>
          </a:p>
        </p:txBody>
      </p:sp>
      <p:sp>
        <p:nvSpPr>
          <p:cNvPr id="5" name="Foliennummernplatzhalter 4"/>
          <p:cNvSpPr>
            <a:spLocks noGrp="1"/>
          </p:cNvSpPr>
          <p:nvPr>
            <p:ph type="sldNum" sz="quarter" idx="12"/>
          </p:nvPr>
        </p:nvSpPr>
        <p:spPr/>
        <p:txBody>
          <a:bodyPr/>
          <a:lstStyle/>
          <a:p>
            <a:pPr rtl="0"/>
            <a:fld id="{E31375A4-56A4-47D6-9801-1991572033F7}" type="slidenum">
              <a:rPr lang="de-DE" smtClean="0"/>
              <a:pPr/>
              <a:t>‹Nr.›</a:t>
            </a:fld>
            <a:endParaRPr lang="de-DE" dirty="0"/>
          </a:p>
        </p:txBody>
      </p:sp>
    </p:spTree>
    <p:extLst>
      <p:ext uri="{BB962C8B-B14F-4D97-AF65-F5344CB8AC3E}">
        <p14:creationId xmlns:p14="http://schemas.microsoft.com/office/powerpoint/2010/main" val="445785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p>
            <a:pPr rtl="0"/>
            <a:r>
              <a:rPr lang="de-DE"/>
              <a:t>Titelmasterformat durch Klicken bearbeiten</a:t>
            </a:r>
            <a:endParaRPr lang="de-DE" dirty="0"/>
          </a:p>
        </p:txBody>
      </p:sp>
      <p:sp>
        <p:nvSpPr>
          <p:cNvPr id="3" name="Inhaltsplatzhalter 2"/>
          <p:cNvSpPr>
            <a:spLocks noGrp="1"/>
          </p:cNvSpPr>
          <p:nvPr>
            <p:ph idx="1"/>
          </p:nvPr>
        </p:nvSpPr>
        <p:spPr/>
        <p:txBody>
          <a:bodyPr rtlCol="0"/>
          <a:lstStyle>
            <a:lvl1pPr rtl="0">
              <a:defRPr/>
            </a:lvl1pPr>
          </a:lstStyle>
          <a:p>
            <a:pPr lvl="0" rtl="0"/>
            <a:r>
              <a:rPr lang="de-DE"/>
              <a:t>Textmasterformat bearbeiten</a:t>
            </a:r>
          </a:p>
          <a:p>
            <a:pPr lvl="1" rtl="0"/>
            <a:r>
              <a:rPr lang="de-DE"/>
              <a:t>Zweite Ebene</a:t>
            </a:r>
          </a:p>
          <a:p>
            <a:pPr lvl="2" rtl="0"/>
            <a:r>
              <a:rPr lang="de-DE"/>
              <a:t>Dritte Ebene</a:t>
            </a:r>
          </a:p>
          <a:p>
            <a:pPr lvl="3" rtl="0"/>
            <a:r>
              <a:rPr lang="de-DE"/>
              <a:t>Vierte Ebene</a:t>
            </a:r>
          </a:p>
          <a:p>
            <a:pPr lvl="4" rtl="0"/>
            <a:r>
              <a:rPr lang="de-DE"/>
              <a:t>Fünfte Ebene</a:t>
            </a:r>
            <a:endParaRPr lang="de-DE" dirty="0"/>
          </a:p>
        </p:txBody>
      </p:sp>
      <p:sp>
        <p:nvSpPr>
          <p:cNvPr id="5" name="Fußzeilenplatzhalter 4"/>
          <p:cNvSpPr>
            <a:spLocks noGrp="1"/>
          </p:cNvSpPr>
          <p:nvPr>
            <p:ph type="ftr" sz="quarter" idx="11"/>
          </p:nvPr>
        </p:nvSpPr>
        <p:spPr/>
        <p:txBody>
          <a:bodyPr rtlCol="0"/>
          <a:lstStyle/>
          <a:p>
            <a:pPr rtl="0"/>
            <a:r>
              <a:rPr lang="de-DE"/>
              <a:t>Fußzeile hinzufügen</a:t>
            </a:r>
            <a:endParaRPr lang="de-DE" dirty="0"/>
          </a:p>
        </p:txBody>
      </p:sp>
      <p:sp>
        <p:nvSpPr>
          <p:cNvPr id="6" name="Foliennummernplatzhalter 5"/>
          <p:cNvSpPr>
            <a:spLocks noGrp="1"/>
          </p:cNvSpPr>
          <p:nvPr>
            <p:ph type="sldNum" sz="quarter" idx="12"/>
          </p:nvPr>
        </p:nvSpPr>
        <p:spPr/>
        <p:txBody>
          <a:bodyPr rtlCol="0"/>
          <a:lstStyle/>
          <a:p>
            <a:pPr rtl="0"/>
            <a:fld id="{E31375A4-56A4-47D6-9801-1991572033F7}" type="slidenum">
              <a:rPr lang="de-DE" smtClean="0"/>
              <a:t>‹Nr.›</a:t>
            </a:fld>
            <a:endParaRPr lang="de-DE" dirty="0"/>
          </a:p>
        </p:txBody>
      </p:sp>
    </p:spTree>
    <p:extLst>
      <p:ext uri="{BB962C8B-B14F-4D97-AF65-F5344CB8AC3E}">
        <p14:creationId xmlns:p14="http://schemas.microsoft.com/office/powerpoint/2010/main" val="3231153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Abschnittsüberschrift">
    <p:bg>
      <p:bgPr>
        <a:gradFill flip="none" rotWithShape="1">
          <a:gsLst>
            <a:gs pos="0">
              <a:schemeClr val="accent1"/>
            </a:gs>
            <a:gs pos="97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7" name="Gruppe 6"/>
          <p:cNvGrpSpPr/>
          <p:nvPr userDrawn="1"/>
        </p:nvGrpSpPr>
        <p:grpSpPr bwMode="hidden">
          <a:xfrm>
            <a:off x="-1" y="0"/>
            <a:ext cx="12192002" cy="6858000"/>
            <a:chOff x="-1" y="0"/>
            <a:chExt cx="12192002" cy="6858000"/>
          </a:xfrm>
        </p:grpSpPr>
        <p:cxnSp>
          <p:nvCxnSpPr>
            <p:cNvPr id="8" name="Gerader Verbinder 7"/>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 name="Gerader Verbinder 8"/>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Gerader Verbinder 9"/>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Gerader Verbinder 10"/>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Gerader Verbinder 11"/>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Gerader Verbinder 12"/>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Gerader Verbinder 13"/>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Gerader Verbinder 14"/>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Gerader Verbinder 15"/>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Gerader Verbinder 16"/>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Gerader Verbinder 17"/>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Gerader Verbinder 18"/>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Gerader Verbinder 19"/>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Gerader Verbinder 20"/>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Gerader Verbinder 21"/>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Gerader Verbinder 22"/>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4" name="Gruppe 23"/>
            <p:cNvGrpSpPr/>
            <p:nvPr userDrawn="1"/>
          </p:nvGrpSpPr>
          <p:grpSpPr bwMode="hidden">
            <a:xfrm>
              <a:off x="-1" y="0"/>
              <a:ext cx="12192001" cy="6858000"/>
              <a:chOff x="-1" y="0"/>
              <a:chExt cx="12192001" cy="6858000"/>
            </a:xfrm>
          </p:grpSpPr>
          <p:cxnSp>
            <p:nvCxnSpPr>
              <p:cNvPr id="42" name="Gerader Verbinder 41"/>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Gerader Verbinder 42"/>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4" name="Gerader Verbinder 43"/>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Gerader Verbinder 44"/>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Gerader Verbinder 45"/>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7" name="Gruppe 46"/>
              <p:cNvGrpSpPr/>
              <p:nvPr/>
            </p:nvGrpSpPr>
            <p:grpSpPr bwMode="hidden">
              <a:xfrm>
                <a:off x="6327885" y="0"/>
                <a:ext cx="5864115" cy="5898673"/>
                <a:chOff x="6327885" y="0"/>
                <a:chExt cx="5864115" cy="5898673"/>
              </a:xfrm>
            </p:grpSpPr>
            <p:cxnSp>
              <p:nvCxnSpPr>
                <p:cNvPr id="53" name="Gerader Verbinder 52"/>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4" name="Gerader Verbinder 53"/>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5" name="Gerader Verbinder 54"/>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Gerader Verbinder 55"/>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Gerader Verbinder 56"/>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48" name="Gerader Verbinder 47"/>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9" name="Gerader Verbinder 48"/>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0" name="Gerader Verbinder 49"/>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Gerader Verbinder 50"/>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Gerader Verbinder 51"/>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5" name="Gruppe 24"/>
            <p:cNvGrpSpPr/>
            <p:nvPr userDrawn="1"/>
          </p:nvGrpSpPr>
          <p:grpSpPr bwMode="hidden">
            <a:xfrm flipH="1">
              <a:off x="0" y="0"/>
              <a:ext cx="12192001" cy="6858000"/>
              <a:chOff x="-1" y="0"/>
              <a:chExt cx="12192001" cy="6858000"/>
            </a:xfrm>
          </p:grpSpPr>
          <p:cxnSp>
            <p:nvCxnSpPr>
              <p:cNvPr id="26" name="Gerader Verbinder 25"/>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7" name="Gerader Verbinder 26"/>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Gerader Verbinder 27"/>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Gerader Verbinder 28"/>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Gerader Verbinder 29"/>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1" name="Gruppe 30"/>
              <p:cNvGrpSpPr/>
              <p:nvPr/>
            </p:nvGrpSpPr>
            <p:grpSpPr bwMode="hidden">
              <a:xfrm>
                <a:off x="6327885" y="0"/>
                <a:ext cx="5864115" cy="5898673"/>
                <a:chOff x="6327885" y="0"/>
                <a:chExt cx="5864115" cy="5898673"/>
              </a:xfrm>
            </p:grpSpPr>
            <p:cxnSp>
              <p:nvCxnSpPr>
                <p:cNvPr id="37" name="Gerader Verbinder 36"/>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8" name="Gerader Verbinder 37"/>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9" name="Gerader Verbinder 38"/>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Gerader Verbinder 39"/>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Gerader Verbinder 40"/>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2" name="Gerader Verbinder 31"/>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3" name="Gerader Verbinder 32"/>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4" name="Gerader Verbinder 33"/>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Gerader Verbinder 34"/>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Gerader Verbinder 35"/>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2" name="Titel 1"/>
          <p:cNvSpPr>
            <a:spLocks noGrp="1"/>
          </p:cNvSpPr>
          <p:nvPr>
            <p:ph type="title" hasCustomPrompt="1"/>
          </p:nvPr>
        </p:nvSpPr>
        <p:spPr>
          <a:xfrm>
            <a:off x="1295400" y="2541573"/>
            <a:ext cx="9601200" cy="2743200"/>
          </a:xfrm>
        </p:spPr>
        <p:txBody>
          <a:bodyPr rtlCol="0" anchor="b">
            <a:normAutofit/>
          </a:bodyPr>
          <a:lstStyle>
            <a:lvl1pPr>
              <a:lnSpc>
                <a:spcPct val="85000"/>
              </a:lnSpc>
              <a:defRPr sz="6000" cap="none" baseline="0">
                <a:solidFill>
                  <a:schemeClr val="tx1"/>
                </a:solidFill>
              </a:defRPr>
            </a:lvl1pPr>
          </a:lstStyle>
          <a:p>
            <a:pPr rtl="0"/>
            <a:r>
              <a:rPr lang="de-DE"/>
              <a:t>Titelmasterformat durch Klicken bearbeiten</a:t>
            </a:r>
            <a:endParaRPr lang="de-DE" dirty="0"/>
          </a:p>
        </p:txBody>
      </p:sp>
      <p:sp>
        <p:nvSpPr>
          <p:cNvPr id="3" name="Textplatzhalter 2"/>
          <p:cNvSpPr>
            <a:spLocks noGrp="1"/>
          </p:cNvSpPr>
          <p:nvPr>
            <p:ph type="body" idx="1"/>
          </p:nvPr>
        </p:nvSpPr>
        <p:spPr>
          <a:xfrm>
            <a:off x="1295400" y="5431536"/>
            <a:ext cx="9601200" cy="457200"/>
          </a:xfrm>
        </p:spPr>
        <p:txBody>
          <a:bodyPr rtlCol="0">
            <a:normAutofit/>
          </a:bodyPr>
          <a:lstStyle>
            <a:lvl1pPr marL="0" indent="0" rtl="0">
              <a:spcBef>
                <a:spcPts val="0"/>
              </a:spcBef>
              <a:buNone/>
              <a:defRPr sz="2000" b="0">
                <a:solidFill>
                  <a:schemeClr val="tx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rtl="0"/>
            <a:r>
              <a:rPr lang="de-DE"/>
              <a:t>Textmasterformat bearbeiten</a:t>
            </a:r>
          </a:p>
        </p:txBody>
      </p:sp>
      <p:cxnSp>
        <p:nvCxnSpPr>
          <p:cNvPr id="58" name="Gerader Verbinder 57"/>
          <p:cNvCxnSpPr/>
          <p:nvPr userDrawn="1"/>
        </p:nvCxnSpPr>
        <p:spPr>
          <a:xfrm>
            <a:off x="1295400" y="5294175"/>
            <a:ext cx="9601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80092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p>
            <a:pPr rtl="0"/>
            <a:r>
              <a:rPr lang="de-DE"/>
              <a:t>Titelmasterformat durch Klicken bearbeiten</a:t>
            </a:r>
            <a:endParaRPr lang="de-DE" dirty="0"/>
          </a:p>
        </p:txBody>
      </p:sp>
      <p:sp>
        <p:nvSpPr>
          <p:cNvPr id="3" name="Inhaltsplatzhalter 2"/>
          <p:cNvSpPr>
            <a:spLocks noGrp="1"/>
          </p:cNvSpPr>
          <p:nvPr>
            <p:ph sz="half" idx="1"/>
          </p:nvPr>
        </p:nvSpPr>
        <p:spPr>
          <a:xfrm>
            <a:off x="1295400" y="1981199"/>
            <a:ext cx="4572000" cy="3810001"/>
          </a:xfrm>
        </p:spPr>
        <p:txBody>
          <a:bodyPr rtlCol="0">
            <a:normAutofit/>
          </a:bodyPr>
          <a:lstStyle>
            <a:lvl1pPr rtl="0">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rtl="0"/>
            <a:r>
              <a:rPr lang="de-DE"/>
              <a:t>Textmasterformat bearbeiten</a:t>
            </a:r>
          </a:p>
          <a:p>
            <a:pPr lvl="1" rtl="0"/>
            <a:r>
              <a:rPr lang="de-DE"/>
              <a:t>Zweite Ebene</a:t>
            </a:r>
          </a:p>
          <a:p>
            <a:pPr lvl="2" rtl="0"/>
            <a:r>
              <a:rPr lang="de-DE"/>
              <a:t>Dritte Ebene</a:t>
            </a:r>
          </a:p>
          <a:p>
            <a:pPr lvl="3" rtl="0"/>
            <a:r>
              <a:rPr lang="de-DE"/>
              <a:t>Vierte Ebene</a:t>
            </a:r>
          </a:p>
          <a:p>
            <a:pPr lvl="4" rtl="0"/>
            <a:r>
              <a:rPr lang="de-DE"/>
              <a:t>Fünfte Ebene</a:t>
            </a:r>
            <a:endParaRPr lang="de-DE" dirty="0"/>
          </a:p>
        </p:txBody>
      </p:sp>
      <p:sp>
        <p:nvSpPr>
          <p:cNvPr id="4" name="Inhaltsplatzhalter 3"/>
          <p:cNvSpPr>
            <a:spLocks noGrp="1"/>
          </p:cNvSpPr>
          <p:nvPr>
            <p:ph sz="half" idx="2"/>
          </p:nvPr>
        </p:nvSpPr>
        <p:spPr>
          <a:xfrm>
            <a:off x="6324600" y="1981199"/>
            <a:ext cx="4572000" cy="3810001"/>
          </a:xfrm>
        </p:spPr>
        <p:txBody>
          <a:bodyPr rtlCol="0">
            <a:normAutofit/>
          </a:bodyPr>
          <a:lstStyle>
            <a:lvl1pPr rtl="0">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rtl="0"/>
            <a:r>
              <a:rPr lang="de-DE"/>
              <a:t>Textmasterformat bearbeiten</a:t>
            </a:r>
          </a:p>
          <a:p>
            <a:pPr lvl="1" rtl="0"/>
            <a:r>
              <a:rPr lang="de-DE"/>
              <a:t>Zweite Ebene</a:t>
            </a:r>
          </a:p>
          <a:p>
            <a:pPr lvl="2" rtl="0"/>
            <a:r>
              <a:rPr lang="de-DE"/>
              <a:t>Dritte Ebene</a:t>
            </a:r>
          </a:p>
          <a:p>
            <a:pPr lvl="3" rtl="0"/>
            <a:r>
              <a:rPr lang="de-DE"/>
              <a:t>Vierte Ebene</a:t>
            </a:r>
          </a:p>
          <a:p>
            <a:pPr lvl="4" rtl="0"/>
            <a:r>
              <a:rPr lang="de-DE"/>
              <a:t>Fünfte Ebene</a:t>
            </a:r>
            <a:endParaRPr lang="de-DE" dirty="0"/>
          </a:p>
        </p:txBody>
      </p:sp>
      <p:sp>
        <p:nvSpPr>
          <p:cNvPr id="6" name="Fußzeilenplatzhalter 5"/>
          <p:cNvSpPr>
            <a:spLocks noGrp="1"/>
          </p:cNvSpPr>
          <p:nvPr>
            <p:ph type="ftr" sz="quarter" idx="11"/>
          </p:nvPr>
        </p:nvSpPr>
        <p:spPr/>
        <p:txBody>
          <a:bodyPr rtlCol="0"/>
          <a:lstStyle/>
          <a:p>
            <a:pPr rtl="0"/>
            <a:r>
              <a:rPr lang="de-DE"/>
              <a:t>Fußzeile hinzufügen</a:t>
            </a:r>
            <a:endParaRPr lang="de-DE" dirty="0"/>
          </a:p>
        </p:txBody>
      </p:sp>
      <p:sp>
        <p:nvSpPr>
          <p:cNvPr id="7" name="Foliennummernplatzhalter 6"/>
          <p:cNvSpPr>
            <a:spLocks noGrp="1"/>
          </p:cNvSpPr>
          <p:nvPr>
            <p:ph type="sldNum" sz="quarter" idx="12"/>
          </p:nvPr>
        </p:nvSpPr>
        <p:spPr/>
        <p:txBody>
          <a:bodyPr rtlCol="0"/>
          <a:lstStyle/>
          <a:p>
            <a:pPr rtl="0"/>
            <a:fld id="{E31375A4-56A4-47D6-9801-1991572033F7}" type="slidenum">
              <a:rPr lang="de-DE" smtClean="0"/>
              <a:t>‹Nr.›</a:t>
            </a:fld>
            <a:endParaRPr lang="de-DE" dirty="0"/>
          </a:p>
        </p:txBody>
      </p:sp>
    </p:spTree>
    <p:extLst>
      <p:ext uri="{BB962C8B-B14F-4D97-AF65-F5344CB8AC3E}">
        <p14:creationId xmlns:p14="http://schemas.microsoft.com/office/powerpoint/2010/main" val="1281643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p>
            <a:pPr rtl="0"/>
            <a:r>
              <a:rPr lang="de-DE"/>
              <a:t>Titelmasterformat durch Klicken bearbeiten</a:t>
            </a:r>
            <a:endParaRPr lang="de-DE" dirty="0"/>
          </a:p>
        </p:txBody>
      </p:sp>
      <p:sp>
        <p:nvSpPr>
          <p:cNvPr id="3" name="Textplatzhalter 2"/>
          <p:cNvSpPr>
            <a:spLocks noGrp="1"/>
          </p:cNvSpPr>
          <p:nvPr>
            <p:ph type="body" idx="1"/>
          </p:nvPr>
        </p:nvSpPr>
        <p:spPr>
          <a:xfrm>
            <a:off x="1295400" y="1818322"/>
            <a:ext cx="4572000" cy="641350"/>
          </a:xfrm>
        </p:spPr>
        <p:txBody>
          <a:bodyPr rtlCol="0" anchor="ctr">
            <a:normAutofit/>
          </a:bodyPr>
          <a:lstStyle>
            <a:lvl1pPr marL="0" indent="0" rtl="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a:t>Textmasterformat bearbeiten</a:t>
            </a:r>
          </a:p>
        </p:txBody>
      </p:sp>
      <p:sp>
        <p:nvSpPr>
          <p:cNvPr id="4" name="Inhaltsplatzhalter 3"/>
          <p:cNvSpPr>
            <a:spLocks noGrp="1"/>
          </p:cNvSpPr>
          <p:nvPr>
            <p:ph sz="half" idx="2"/>
          </p:nvPr>
        </p:nvSpPr>
        <p:spPr>
          <a:xfrm>
            <a:off x="1295400" y="2503713"/>
            <a:ext cx="4572000" cy="3287487"/>
          </a:xfrm>
        </p:spPr>
        <p:txBody>
          <a:bodyPr rtlCol="0">
            <a:normAutofit/>
          </a:bodyPr>
          <a:lstStyle>
            <a:lvl1pPr rtl="0">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rtl="0"/>
            <a:r>
              <a:rPr lang="de-DE"/>
              <a:t>Textmasterformat bearbeiten</a:t>
            </a:r>
          </a:p>
          <a:p>
            <a:pPr lvl="1" rtl="0"/>
            <a:r>
              <a:rPr lang="de-DE"/>
              <a:t>Zweite Ebene</a:t>
            </a:r>
          </a:p>
          <a:p>
            <a:pPr lvl="2" rtl="0"/>
            <a:r>
              <a:rPr lang="de-DE"/>
              <a:t>Dritte Ebene</a:t>
            </a:r>
          </a:p>
          <a:p>
            <a:pPr lvl="3" rtl="0"/>
            <a:r>
              <a:rPr lang="de-DE"/>
              <a:t>Vierte Ebene</a:t>
            </a:r>
          </a:p>
          <a:p>
            <a:pPr lvl="4" rtl="0"/>
            <a:r>
              <a:rPr lang="de-DE"/>
              <a:t>Fünfte Ebene</a:t>
            </a:r>
            <a:endParaRPr lang="de-DE" dirty="0"/>
          </a:p>
        </p:txBody>
      </p:sp>
      <p:sp>
        <p:nvSpPr>
          <p:cNvPr id="5" name="Textplatzhalter 4"/>
          <p:cNvSpPr>
            <a:spLocks noGrp="1"/>
          </p:cNvSpPr>
          <p:nvPr>
            <p:ph type="body" sz="quarter" idx="3"/>
          </p:nvPr>
        </p:nvSpPr>
        <p:spPr>
          <a:xfrm>
            <a:off x="6324600" y="1818322"/>
            <a:ext cx="4572000" cy="641350"/>
          </a:xfrm>
        </p:spPr>
        <p:txBody>
          <a:bodyPr rtlCol="0" anchor="ctr">
            <a:normAutofit/>
          </a:bodyPr>
          <a:lstStyle>
            <a:lvl1pPr marL="0" indent="0" rtl="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a:t>Textmasterformat bearbeiten</a:t>
            </a:r>
          </a:p>
        </p:txBody>
      </p:sp>
      <p:sp>
        <p:nvSpPr>
          <p:cNvPr id="6" name="Inhaltsplatzhalter 5"/>
          <p:cNvSpPr>
            <a:spLocks noGrp="1"/>
          </p:cNvSpPr>
          <p:nvPr>
            <p:ph sz="quarter" idx="4"/>
          </p:nvPr>
        </p:nvSpPr>
        <p:spPr>
          <a:xfrm>
            <a:off x="6324600" y="2503713"/>
            <a:ext cx="4572000" cy="3287487"/>
          </a:xfrm>
        </p:spPr>
        <p:txBody>
          <a:bodyPr rtlCol="0">
            <a:normAutofit/>
          </a:bodyPr>
          <a:lstStyle>
            <a:lvl1pPr rtl="0">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rtl="0"/>
            <a:r>
              <a:rPr lang="de-DE"/>
              <a:t>Textmasterformat bearbeiten</a:t>
            </a:r>
          </a:p>
          <a:p>
            <a:pPr lvl="1" rtl="0"/>
            <a:r>
              <a:rPr lang="de-DE"/>
              <a:t>Zweite Ebene</a:t>
            </a:r>
          </a:p>
          <a:p>
            <a:pPr lvl="2" rtl="0"/>
            <a:r>
              <a:rPr lang="de-DE"/>
              <a:t>Dritte Ebene</a:t>
            </a:r>
          </a:p>
          <a:p>
            <a:pPr lvl="3" rtl="0"/>
            <a:r>
              <a:rPr lang="de-DE"/>
              <a:t>Vierte Ebene</a:t>
            </a:r>
          </a:p>
          <a:p>
            <a:pPr lvl="4" rtl="0"/>
            <a:r>
              <a:rPr lang="de-DE"/>
              <a:t>Fünfte Ebene</a:t>
            </a:r>
            <a:endParaRPr lang="de-DE" dirty="0"/>
          </a:p>
        </p:txBody>
      </p:sp>
      <p:sp>
        <p:nvSpPr>
          <p:cNvPr id="8" name="Fußzeilenplatzhalter 7"/>
          <p:cNvSpPr>
            <a:spLocks noGrp="1"/>
          </p:cNvSpPr>
          <p:nvPr>
            <p:ph type="ftr" sz="quarter" idx="11"/>
          </p:nvPr>
        </p:nvSpPr>
        <p:spPr/>
        <p:txBody>
          <a:bodyPr rtlCol="0"/>
          <a:lstStyle/>
          <a:p>
            <a:pPr rtl="0"/>
            <a:r>
              <a:rPr lang="de-DE"/>
              <a:t>Fußzeile hinzufügen</a:t>
            </a:r>
            <a:endParaRPr lang="de-DE" dirty="0"/>
          </a:p>
        </p:txBody>
      </p:sp>
      <p:sp>
        <p:nvSpPr>
          <p:cNvPr id="9" name="Foliennummernplatzhalter 8"/>
          <p:cNvSpPr>
            <a:spLocks noGrp="1"/>
          </p:cNvSpPr>
          <p:nvPr>
            <p:ph type="sldNum" sz="quarter" idx="12"/>
          </p:nvPr>
        </p:nvSpPr>
        <p:spPr/>
        <p:txBody>
          <a:bodyPr rtlCol="0"/>
          <a:lstStyle/>
          <a:p>
            <a:pPr rtl="0"/>
            <a:fld id="{E31375A4-56A4-47D6-9801-1991572033F7}" type="slidenum">
              <a:rPr lang="de-DE" smtClean="0"/>
              <a:t>‹Nr.›</a:t>
            </a:fld>
            <a:endParaRPr lang="de-DE" dirty="0"/>
          </a:p>
        </p:txBody>
      </p:sp>
    </p:spTree>
    <p:extLst>
      <p:ext uri="{BB962C8B-B14F-4D97-AF65-F5344CB8AC3E}">
        <p14:creationId xmlns:p14="http://schemas.microsoft.com/office/powerpoint/2010/main" val="1686673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p>
            <a:pPr rtl="0"/>
            <a:r>
              <a:rPr lang="de-DE"/>
              <a:t>Titelmasterformat durch Klicken bearbeiten</a:t>
            </a:r>
            <a:endParaRPr lang="de-DE" dirty="0"/>
          </a:p>
        </p:txBody>
      </p:sp>
      <p:sp>
        <p:nvSpPr>
          <p:cNvPr id="4" name="Fußzeilenplatzhalter 3"/>
          <p:cNvSpPr>
            <a:spLocks noGrp="1"/>
          </p:cNvSpPr>
          <p:nvPr>
            <p:ph type="ftr" sz="quarter" idx="11"/>
          </p:nvPr>
        </p:nvSpPr>
        <p:spPr/>
        <p:txBody>
          <a:bodyPr rtlCol="0"/>
          <a:lstStyle/>
          <a:p>
            <a:pPr rtl="0"/>
            <a:r>
              <a:rPr lang="de-DE"/>
              <a:t>Fußzeile hinzufügen</a:t>
            </a:r>
            <a:endParaRPr lang="de-DE" dirty="0"/>
          </a:p>
        </p:txBody>
      </p:sp>
    </p:spTree>
    <p:extLst>
      <p:ext uri="{BB962C8B-B14F-4D97-AF65-F5344CB8AC3E}">
        <p14:creationId xmlns:p14="http://schemas.microsoft.com/office/powerpoint/2010/main" val="751801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Fußzeilenplatzhalter 2"/>
          <p:cNvSpPr>
            <a:spLocks noGrp="1"/>
          </p:cNvSpPr>
          <p:nvPr>
            <p:ph type="ftr" sz="quarter" idx="10"/>
          </p:nvPr>
        </p:nvSpPr>
        <p:spPr/>
        <p:txBody>
          <a:bodyPr/>
          <a:lstStyle/>
          <a:p>
            <a:pPr rtl="0"/>
            <a:r>
              <a:rPr lang="de-DE"/>
              <a:t>Fußzeile hinzufügen</a:t>
            </a:r>
            <a:endParaRPr lang="de-DE" dirty="0"/>
          </a:p>
        </p:txBody>
      </p:sp>
      <p:sp>
        <p:nvSpPr>
          <p:cNvPr id="5" name="Foliennummernplatzhalter 4"/>
          <p:cNvSpPr>
            <a:spLocks noGrp="1"/>
          </p:cNvSpPr>
          <p:nvPr>
            <p:ph type="sldNum" sz="quarter" idx="12"/>
          </p:nvPr>
        </p:nvSpPr>
        <p:spPr/>
        <p:txBody>
          <a:bodyPr/>
          <a:lstStyle/>
          <a:p>
            <a:pPr rtl="0"/>
            <a:fld id="{E31375A4-56A4-47D6-9801-1991572033F7}" type="slidenum">
              <a:rPr lang="de-DE" smtClean="0"/>
              <a:pPr/>
              <a:t>‹Nr.›</a:t>
            </a:fld>
            <a:endParaRPr lang="de-DE" dirty="0"/>
          </a:p>
        </p:txBody>
      </p:sp>
    </p:spTree>
    <p:extLst>
      <p:ext uri="{BB962C8B-B14F-4D97-AF65-F5344CB8AC3E}">
        <p14:creationId xmlns:p14="http://schemas.microsoft.com/office/powerpoint/2010/main" val="3038366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grpSp>
        <p:nvGrpSpPr>
          <p:cNvPr id="161" name="Gruppe 160"/>
          <p:cNvGrpSpPr/>
          <p:nvPr userDrawn="1"/>
        </p:nvGrpSpPr>
        <p:grpSpPr bwMode="hidden">
          <a:xfrm>
            <a:off x="-1" y="0"/>
            <a:ext cx="12192002" cy="6858000"/>
            <a:chOff x="-1" y="0"/>
            <a:chExt cx="12192002" cy="6858000"/>
          </a:xfrm>
        </p:grpSpPr>
        <p:cxnSp>
          <p:nvCxnSpPr>
            <p:cNvPr id="162" name="Gerader Verbinder 161"/>
            <p:cNvCxnSpPr/>
            <p:nvPr/>
          </p:nvCxnSpPr>
          <p:spPr bwMode="hidden">
            <a:xfrm>
              <a:off x="610194"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3" name="Gerader Verbinder 162"/>
            <p:cNvCxnSpPr/>
            <p:nvPr/>
          </p:nvCxnSpPr>
          <p:spPr bwMode="hidden">
            <a:xfrm>
              <a:off x="1829332"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4" name="Gerader Verbinder 163"/>
            <p:cNvCxnSpPr/>
            <p:nvPr/>
          </p:nvCxnSpPr>
          <p:spPr bwMode="hidden">
            <a:xfrm>
              <a:off x="3048470"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5" name="Gerader Verbinder 164"/>
            <p:cNvCxnSpPr/>
            <p:nvPr/>
          </p:nvCxnSpPr>
          <p:spPr bwMode="hidden">
            <a:xfrm>
              <a:off x="4267608"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6" name="Gerader Verbinder 165"/>
            <p:cNvCxnSpPr/>
            <p:nvPr/>
          </p:nvCxnSpPr>
          <p:spPr bwMode="hidden">
            <a:xfrm>
              <a:off x="5486746"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7" name="Gerader Verbinder 166"/>
            <p:cNvCxnSpPr/>
            <p:nvPr/>
          </p:nvCxnSpPr>
          <p:spPr bwMode="hidden">
            <a:xfrm>
              <a:off x="6705884"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8" name="Gerader Verbinder 167"/>
            <p:cNvCxnSpPr/>
            <p:nvPr/>
          </p:nvCxnSpPr>
          <p:spPr bwMode="hidden">
            <a:xfrm>
              <a:off x="7925022"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9" name="Gerader Verbinder 168"/>
            <p:cNvCxnSpPr/>
            <p:nvPr/>
          </p:nvCxnSpPr>
          <p:spPr bwMode="hidden">
            <a:xfrm>
              <a:off x="9144160"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0" name="Gerader Verbinder 169"/>
            <p:cNvCxnSpPr/>
            <p:nvPr/>
          </p:nvCxnSpPr>
          <p:spPr bwMode="hidden">
            <a:xfrm>
              <a:off x="10363298"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1" name="Gerader Verbinder 170"/>
            <p:cNvCxnSpPr/>
            <p:nvPr/>
          </p:nvCxnSpPr>
          <p:spPr bwMode="hidden">
            <a:xfrm>
              <a:off x="11582436"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2" name="Gerader Verbinder 171"/>
            <p:cNvCxnSpPr/>
            <p:nvPr/>
          </p:nvCxnSpPr>
          <p:spPr bwMode="hidden">
            <a:xfrm>
              <a:off x="2819" y="386485"/>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3" name="Gerader Verbinder 172"/>
            <p:cNvCxnSpPr/>
            <p:nvPr/>
          </p:nvCxnSpPr>
          <p:spPr bwMode="hidden">
            <a:xfrm>
              <a:off x="2819" y="1611181"/>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4" name="Gerader Verbinder 173"/>
            <p:cNvCxnSpPr/>
            <p:nvPr/>
          </p:nvCxnSpPr>
          <p:spPr bwMode="hidden">
            <a:xfrm>
              <a:off x="2819" y="2835877"/>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5" name="Gerader Verbinder 174"/>
            <p:cNvCxnSpPr/>
            <p:nvPr/>
          </p:nvCxnSpPr>
          <p:spPr bwMode="hidden">
            <a:xfrm>
              <a:off x="2819" y="4060573"/>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6" name="Gerader Verbinder 175"/>
            <p:cNvCxnSpPr/>
            <p:nvPr/>
          </p:nvCxnSpPr>
          <p:spPr bwMode="hidden">
            <a:xfrm>
              <a:off x="2819" y="5285269"/>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7" name="Gerader Verbinder 176"/>
            <p:cNvCxnSpPr/>
            <p:nvPr/>
          </p:nvCxnSpPr>
          <p:spPr bwMode="hidden">
            <a:xfrm>
              <a:off x="2819" y="6509965"/>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178" name="Gruppe 177"/>
            <p:cNvGrpSpPr/>
            <p:nvPr userDrawn="1"/>
          </p:nvGrpSpPr>
          <p:grpSpPr bwMode="hidden">
            <a:xfrm>
              <a:off x="-1" y="0"/>
              <a:ext cx="12192001" cy="6858000"/>
              <a:chOff x="-1" y="0"/>
              <a:chExt cx="12192001" cy="6858000"/>
            </a:xfrm>
          </p:grpSpPr>
          <p:cxnSp>
            <p:nvCxnSpPr>
              <p:cNvPr id="196" name="Gerader Verbinder 195"/>
              <p:cNvCxnSpPr/>
              <p:nvPr/>
            </p:nvCxnSpPr>
            <p:spPr bwMode="hidden">
              <a:xfrm>
                <a:off x="225425"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7" name="Gerader Verbinder 196"/>
              <p:cNvCxnSpPr/>
              <p:nvPr/>
            </p:nvCxnSpPr>
            <p:spPr bwMode="hidden">
              <a:xfrm>
                <a:off x="1449154"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8" name="Gerader Verbinder 197"/>
              <p:cNvCxnSpPr/>
              <p:nvPr/>
            </p:nvCxnSpPr>
            <p:spPr bwMode="hidden">
              <a:xfrm>
                <a:off x="266598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9" name="Gerader Verbinder 198"/>
              <p:cNvCxnSpPr/>
              <p:nvPr/>
            </p:nvCxnSpPr>
            <p:spPr bwMode="hidden">
              <a:xfrm>
                <a:off x="3885119"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0" name="Gerader Verbinder 199"/>
              <p:cNvCxnSpPr/>
              <p:nvPr/>
            </p:nvCxnSpPr>
            <p:spPr bwMode="hidden">
              <a:xfrm>
                <a:off x="510650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201" name="Gruppe 200"/>
              <p:cNvGrpSpPr/>
              <p:nvPr/>
            </p:nvGrpSpPr>
            <p:grpSpPr bwMode="hidden">
              <a:xfrm>
                <a:off x="6327885" y="0"/>
                <a:ext cx="5864115" cy="5898673"/>
                <a:chOff x="6327885" y="0"/>
                <a:chExt cx="5864115" cy="5898673"/>
              </a:xfrm>
            </p:grpSpPr>
            <p:cxnSp>
              <p:nvCxnSpPr>
                <p:cNvPr id="207" name="Gerader Verbinder 206"/>
                <p:cNvCxnSpPr/>
                <p:nvPr/>
              </p:nvCxnSpPr>
              <p:spPr bwMode="hidden">
                <a:xfrm>
                  <a:off x="6327885" y="0"/>
                  <a:ext cx="5864115" cy="5898673"/>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8" name="Gerader Verbinder 207"/>
                <p:cNvCxnSpPr/>
                <p:nvPr/>
              </p:nvCxnSpPr>
              <p:spPr bwMode="hidden">
                <a:xfrm>
                  <a:off x="7549268" y="0"/>
                  <a:ext cx="4642732" cy="467242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9" name="Gerader Verbinder 208"/>
                <p:cNvCxnSpPr/>
                <p:nvPr/>
              </p:nvCxnSpPr>
              <p:spPr bwMode="hidden">
                <a:xfrm>
                  <a:off x="8772997" y="0"/>
                  <a:ext cx="3419003" cy="34567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10" name="Gerader Verbinder 209"/>
                <p:cNvCxnSpPr/>
                <p:nvPr/>
              </p:nvCxnSpPr>
              <p:spPr bwMode="hidden">
                <a:xfrm>
                  <a:off x="9982200" y="0"/>
                  <a:ext cx="2209800" cy="222646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11" name="Gerader Verbinder 210"/>
                <p:cNvCxnSpPr/>
                <p:nvPr/>
              </p:nvCxnSpPr>
              <p:spPr bwMode="hidden">
                <a:xfrm>
                  <a:off x="11199019" y="0"/>
                  <a:ext cx="992981" cy="1002506"/>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cxnSp>
            <p:nvCxnSpPr>
              <p:cNvPr id="202" name="Gerader Verbinder 201"/>
              <p:cNvCxnSpPr/>
              <p:nvPr/>
            </p:nvCxnSpPr>
            <p:spPr bwMode="hidden">
              <a:xfrm flipH="1" flipV="1">
                <a:off x="-1" y="1012053"/>
                <a:ext cx="5828811" cy="58459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3" name="Gerader Verbinder 202"/>
              <p:cNvCxnSpPr/>
              <p:nvPr/>
            </p:nvCxnSpPr>
            <p:spPr bwMode="hidden">
              <a:xfrm flipH="1" flipV="1">
                <a:off x="-1" y="2227340"/>
                <a:ext cx="4614781" cy="4630658"/>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4" name="Gerader Verbinder 203"/>
              <p:cNvCxnSpPr/>
              <p:nvPr/>
            </p:nvCxnSpPr>
            <p:spPr bwMode="hidden">
              <a:xfrm flipH="1" flipV="1">
                <a:off x="-1" y="3432149"/>
                <a:ext cx="3398419" cy="34258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5" name="Gerader Verbinder 204"/>
              <p:cNvCxnSpPr/>
              <p:nvPr/>
            </p:nvCxnSpPr>
            <p:spPr bwMode="hidden">
              <a:xfrm flipH="1" flipV="1">
                <a:off x="-1" y="4651431"/>
                <a:ext cx="2196496" cy="2206567"/>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6" name="Gerader Verbinder 205"/>
              <p:cNvCxnSpPr/>
              <p:nvPr/>
            </p:nvCxnSpPr>
            <p:spPr bwMode="hidden">
              <a:xfrm flipH="1" flipV="1">
                <a:off x="-1" y="5864453"/>
                <a:ext cx="987003" cy="9935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grpSp>
          <p:nvGrpSpPr>
            <p:cNvPr id="179" name="Gruppe 178"/>
            <p:cNvGrpSpPr/>
            <p:nvPr userDrawn="1"/>
          </p:nvGrpSpPr>
          <p:grpSpPr bwMode="hidden">
            <a:xfrm flipH="1">
              <a:off x="0" y="0"/>
              <a:ext cx="12192001" cy="6858000"/>
              <a:chOff x="-1" y="0"/>
              <a:chExt cx="12192001" cy="6858000"/>
            </a:xfrm>
          </p:grpSpPr>
          <p:cxnSp>
            <p:nvCxnSpPr>
              <p:cNvPr id="180" name="Gerader Verbinder 179"/>
              <p:cNvCxnSpPr/>
              <p:nvPr/>
            </p:nvCxnSpPr>
            <p:spPr bwMode="hidden">
              <a:xfrm>
                <a:off x="225425"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1" name="Gerader Verbinder 180"/>
              <p:cNvCxnSpPr/>
              <p:nvPr/>
            </p:nvCxnSpPr>
            <p:spPr bwMode="hidden">
              <a:xfrm>
                <a:off x="1449154"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2" name="Gerader Verbinder 181"/>
              <p:cNvCxnSpPr/>
              <p:nvPr/>
            </p:nvCxnSpPr>
            <p:spPr bwMode="hidden">
              <a:xfrm>
                <a:off x="266598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3" name="Gerader Verbinder 182"/>
              <p:cNvCxnSpPr/>
              <p:nvPr/>
            </p:nvCxnSpPr>
            <p:spPr bwMode="hidden">
              <a:xfrm>
                <a:off x="3885119"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4" name="Gerader Verbinder 183"/>
              <p:cNvCxnSpPr/>
              <p:nvPr/>
            </p:nvCxnSpPr>
            <p:spPr bwMode="hidden">
              <a:xfrm>
                <a:off x="510650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185" name="Gruppe 184"/>
              <p:cNvGrpSpPr/>
              <p:nvPr/>
            </p:nvGrpSpPr>
            <p:grpSpPr bwMode="hidden">
              <a:xfrm>
                <a:off x="6327885" y="0"/>
                <a:ext cx="5864115" cy="5898673"/>
                <a:chOff x="6327885" y="0"/>
                <a:chExt cx="5864115" cy="5898673"/>
              </a:xfrm>
            </p:grpSpPr>
            <p:cxnSp>
              <p:nvCxnSpPr>
                <p:cNvPr id="191" name="Gerader Verbinder 190"/>
                <p:cNvCxnSpPr/>
                <p:nvPr/>
              </p:nvCxnSpPr>
              <p:spPr bwMode="hidden">
                <a:xfrm>
                  <a:off x="6327885" y="0"/>
                  <a:ext cx="5864115" cy="5898673"/>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2" name="Gerader Verbinder 191"/>
                <p:cNvCxnSpPr/>
                <p:nvPr/>
              </p:nvCxnSpPr>
              <p:spPr bwMode="hidden">
                <a:xfrm>
                  <a:off x="7549268" y="0"/>
                  <a:ext cx="4642732" cy="467242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3" name="Gerader Verbinder 192"/>
                <p:cNvCxnSpPr/>
                <p:nvPr/>
              </p:nvCxnSpPr>
              <p:spPr bwMode="hidden">
                <a:xfrm>
                  <a:off x="8772997" y="0"/>
                  <a:ext cx="3419003" cy="34567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4" name="Gerader Verbinder 193"/>
                <p:cNvCxnSpPr/>
                <p:nvPr/>
              </p:nvCxnSpPr>
              <p:spPr bwMode="hidden">
                <a:xfrm>
                  <a:off x="9982200" y="0"/>
                  <a:ext cx="2209800" cy="222646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5" name="Gerader Verbinder 194"/>
                <p:cNvCxnSpPr/>
                <p:nvPr/>
              </p:nvCxnSpPr>
              <p:spPr bwMode="hidden">
                <a:xfrm>
                  <a:off x="11199019" y="0"/>
                  <a:ext cx="992981" cy="1002506"/>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cxnSp>
            <p:nvCxnSpPr>
              <p:cNvPr id="186" name="Gerader Verbinder 185"/>
              <p:cNvCxnSpPr/>
              <p:nvPr/>
            </p:nvCxnSpPr>
            <p:spPr bwMode="hidden">
              <a:xfrm flipH="1" flipV="1">
                <a:off x="-1" y="1012053"/>
                <a:ext cx="5828811" cy="58459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7" name="Gerader Verbinder 186"/>
              <p:cNvCxnSpPr/>
              <p:nvPr/>
            </p:nvCxnSpPr>
            <p:spPr bwMode="hidden">
              <a:xfrm flipH="1" flipV="1">
                <a:off x="-1" y="2227340"/>
                <a:ext cx="4614781" cy="4630658"/>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8" name="Gerader Verbinder 187"/>
              <p:cNvCxnSpPr/>
              <p:nvPr/>
            </p:nvCxnSpPr>
            <p:spPr bwMode="hidden">
              <a:xfrm flipH="1" flipV="1">
                <a:off x="-1" y="3432149"/>
                <a:ext cx="3398419" cy="34258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9" name="Gerader Verbinder 188"/>
              <p:cNvCxnSpPr/>
              <p:nvPr/>
            </p:nvCxnSpPr>
            <p:spPr bwMode="hidden">
              <a:xfrm flipH="1" flipV="1">
                <a:off x="-1" y="4651431"/>
                <a:ext cx="2196496" cy="2206567"/>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0" name="Gerader Verbinder 189"/>
              <p:cNvCxnSpPr/>
              <p:nvPr/>
            </p:nvCxnSpPr>
            <p:spPr bwMode="hidden">
              <a:xfrm flipH="1" flipV="1">
                <a:off x="-1" y="5864453"/>
                <a:ext cx="987003" cy="9935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grpSp>
      <p:sp>
        <p:nvSpPr>
          <p:cNvPr id="213" name="Fußzeilenplatzhalter 212"/>
          <p:cNvSpPr>
            <a:spLocks noGrp="1"/>
          </p:cNvSpPr>
          <p:nvPr>
            <p:ph type="ftr" sz="quarter" idx="11"/>
          </p:nvPr>
        </p:nvSpPr>
        <p:spPr/>
        <p:txBody>
          <a:bodyPr rtlCol="0"/>
          <a:lstStyle/>
          <a:p>
            <a:pPr rtl="0"/>
            <a:r>
              <a:rPr lang="de-DE"/>
              <a:t>Fußzeile hinzufügen</a:t>
            </a:r>
            <a:endParaRPr lang="de-DE" dirty="0"/>
          </a:p>
        </p:txBody>
      </p:sp>
      <p:sp>
        <p:nvSpPr>
          <p:cNvPr id="214" name="Foliennummernplatzhalter 213"/>
          <p:cNvSpPr>
            <a:spLocks noGrp="1"/>
          </p:cNvSpPr>
          <p:nvPr>
            <p:ph type="sldNum" sz="quarter" idx="12"/>
          </p:nvPr>
        </p:nvSpPr>
        <p:spPr/>
        <p:txBody>
          <a:bodyPr rtlCol="0"/>
          <a:lstStyle/>
          <a:p>
            <a:pPr rtl="0"/>
            <a:fld id="{E31375A4-56A4-47D6-9801-1991572033F7}" type="slidenum">
              <a:rPr lang="de-DE" smtClean="0"/>
              <a:pPr/>
              <a:t>‹Nr.›</a:t>
            </a:fld>
            <a:endParaRPr lang="de-DE" dirty="0"/>
          </a:p>
        </p:txBody>
      </p:sp>
    </p:spTree>
    <p:extLst>
      <p:ext uri="{BB962C8B-B14F-4D97-AF65-F5344CB8AC3E}">
        <p14:creationId xmlns:p14="http://schemas.microsoft.com/office/powerpoint/2010/main" val="281187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Inhalt mit Beschriftung">
    <p:bg>
      <p:bgPr>
        <a:gradFill flip="none" rotWithShape="1">
          <a:gsLst>
            <a:gs pos="0">
              <a:schemeClr val="accent1"/>
            </a:gs>
            <a:gs pos="100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9" name="Gruppe 8"/>
          <p:cNvGrpSpPr/>
          <p:nvPr userDrawn="1"/>
        </p:nvGrpSpPr>
        <p:grpSpPr bwMode="hidden">
          <a:xfrm>
            <a:off x="-1" y="0"/>
            <a:ext cx="12192002" cy="6858000"/>
            <a:chOff x="-1" y="0"/>
            <a:chExt cx="12192002" cy="6858000"/>
          </a:xfrm>
        </p:grpSpPr>
        <p:cxnSp>
          <p:nvCxnSpPr>
            <p:cNvPr id="10" name="Gerader Verbinder 9"/>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Gerader Verbinder 10"/>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Gerader Verbinder 11"/>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Gerader Verbinder 12"/>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Gerader Verbinder 13"/>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Gerader Verbinder 14"/>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Gerader Verbinder 15"/>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Gerader Verbinder 16"/>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Gerader Verbinder 17"/>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Gerader Verbinder 18"/>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Gerader Verbinder 19"/>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Gerader Verbinder 20"/>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Gerader Verbinder 21"/>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Gerader Verbinder 22"/>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4" name="Gerader Verbinder 23"/>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5" name="Gerader Verbinder 24"/>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6" name="Gruppe 25"/>
            <p:cNvGrpSpPr/>
            <p:nvPr userDrawn="1"/>
          </p:nvGrpSpPr>
          <p:grpSpPr bwMode="hidden">
            <a:xfrm>
              <a:off x="-1" y="0"/>
              <a:ext cx="12192001" cy="6858000"/>
              <a:chOff x="-1" y="0"/>
              <a:chExt cx="12192001" cy="6858000"/>
            </a:xfrm>
          </p:grpSpPr>
          <p:cxnSp>
            <p:nvCxnSpPr>
              <p:cNvPr id="44" name="Gerader Verbinder 43"/>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Gerader Verbinder 44"/>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Gerader Verbinder 45"/>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7" name="Gerader Verbinder 46"/>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8" name="Gerader Verbinder 47"/>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9" name="Gruppe 48"/>
              <p:cNvGrpSpPr/>
              <p:nvPr/>
            </p:nvGrpSpPr>
            <p:grpSpPr bwMode="hidden">
              <a:xfrm>
                <a:off x="6327885" y="0"/>
                <a:ext cx="5864115" cy="5898673"/>
                <a:chOff x="6327885" y="0"/>
                <a:chExt cx="5864115" cy="5898673"/>
              </a:xfrm>
            </p:grpSpPr>
            <p:cxnSp>
              <p:nvCxnSpPr>
                <p:cNvPr id="55" name="Gerader Verbinder 54"/>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Gerader Verbinder 55"/>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Gerader Verbinder 56"/>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8" name="Gerader Verbinder 57"/>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9" name="Gerader Verbinder 58"/>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50" name="Gerader Verbinder 49"/>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Gerader Verbinder 50"/>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Gerader Verbinder 51"/>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3" name="Gerader Verbinder 52"/>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4" name="Gerader Verbinder 53"/>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7" name="Gruppe 26"/>
            <p:cNvGrpSpPr/>
            <p:nvPr userDrawn="1"/>
          </p:nvGrpSpPr>
          <p:grpSpPr bwMode="hidden">
            <a:xfrm flipH="1">
              <a:off x="0" y="0"/>
              <a:ext cx="12192001" cy="6858000"/>
              <a:chOff x="-1" y="0"/>
              <a:chExt cx="12192001" cy="6858000"/>
            </a:xfrm>
          </p:grpSpPr>
          <p:cxnSp>
            <p:nvCxnSpPr>
              <p:cNvPr id="28" name="Gerader Verbinder 27"/>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Gerader Verbinder 28"/>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Gerader Verbinder 29"/>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1" name="Gerader Verbinder 30"/>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2" name="Gerader Verbinder 31"/>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3" name="Gruppe 32"/>
              <p:cNvGrpSpPr/>
              <p:nvPr/>
            </p:nvGrpSpPr>
            <p:grpSpPr bwMode="hidden">
              <a:xfrm>
                <a:off x="6327885" y="0"/>
                <a:ext cx="5864115" cy="5898673"/>
                <a:chOff x="6327885" y="0"/>
                <a:chExt cx="5864115" cy="5898673"/>
              </a:xfrm>
            </p:grpSpPr>
            <p:cxnSp>
              <p:nvCxnSpPr>
                <p:cNvPr id="39" name="Gerader Verbinder 38"/>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Gerader Verbinder 39"/>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Gerader Verbinder 40"/>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2" name="Gerader Verbinder 41"/>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Gerader Verbinder 42"/>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4" name="Gerader Verbinder 33"/>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Gerader Verbinder 34"/>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Gerader Verbinder 35"/>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7" name="Gerader Verbinder 36"/>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8" name="Gerader Verbinder 37"/>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7" name="Rechteck 6"/>
          <p:cNvSpPr/>
          <p:nvPr userDrawn="1"/>
        </p:nvSpPr>
        <p:spPr>
          <a:xfrm>
            <a:off x="0" y="0"/>
            <a:ext cx="7315200" cy="6858000"/>
          </a:xfrm>
          <a:prstGeom prst="rect">
            <a:avLst/>
          </a:prstGeom>
          <a:gradFill>
            <a:gsLst>
              <a:gs pos="69000">
                <a:schemeClr val="bg1"/>
              </a:gs>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p>
        </p:txBody>
      </p:sp>
      <p:sp>
        <p:nvSpPr>
          <p:cNvPr id="2" name="Titel 1"/>
          <p:cNvSpPr>
            <a:spLocks noGrp="1"/>
          </p:cNvSpPr>
          <p:nvPr>
            <p:ph type="title" hasCustomPrompt="1"/>
          </p:nvPr>
        </p:nvSpPr>
        <p:spPr>
          <a:xfrm>
            <a:off x="7913152" y="571500"/>
            <a:ext cx="3657600" cy="2197100"/>
          </a:xfrm>
        </p:spPr>
        <p:txBody>
          <a:bodyPr rtlCol="0" anchor="b">
            <a:normAutofit/>
          </a:bodyPr>
          <a:lstStyle>
            <a:lvl1pPr>
              <a:defRPr sz="2600">
                <a:solidFill>
                  <a:schemeClr val="bg1"/>
                </a:solidFill>
              </a:defRPr>
            </a:lvl1pPr>
          </a:lstStyle>
          <a:p>
            <a:pPr rtl="0"/>
            <a:r>
              <a:rPr lang="de-DE"/>
              <a:t>Titelmasterformat durch Klicken bearbeiten</a:t>
            </a:r>
            <a:endParaRPr lang="de-DE" dirty="0"/>
          </a:p>
        </p:txBody>
      </p:sp>
      <p:sp>
        <p:nvSpPr>
          <p:cNvPr id="3" name="Inhaltsplatzhalter 2"/>
          <p:cNvSpPr>
            <a:spLocks noGrp="1"/>
          </p:cNvSpPr>
          <p:nvPr>
            <p:ph idx="1"/>
          </p:nvPr>
        </p:nvSpPr>
        <p:spPr>
          <a:xfrm>
            <a:off x="543197" y="571500"/>
            <a:ext cx="6217920" cy="5715000"/>
          </a:xfrm>
        </p:spPr>
        <p:txBody>
          <a:bodyPr rtlCol="0">
            <a:normAutofit/>
          </a:bodyPr>
          <a:lstStyle>
            <a:lvl1pPr rtl="0">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rtl="0"/>
            <a:r>
              <a:rPr lang="de-DE"/>
              <a:t>Textmasterformat bearbeiten</a:t>
            </a:r>
          </a:p>
          <a:p>
            <a:pPr lvl="1" rtl="0"/>
            <a:r>
              <a:rPr lang="de-DE"/>
              <a:t>Zweite Ebene</a:t>
            </a:r>
          </a:p>
          <a:p>
            <a:pPr lvl="2" rtl="0"/>
            <a:r>
              <a:rPr lang="de-DE"/>
              <a:t>Dritte Ebene</a:t>
            </a:r>
          </a:p>
          <a:p>
            <a:pPr lvl="3" rtl="0"/>
            <a:r>
              <a:rPr lang="de-DE"/>
              <a:t>Vierte Ebene</a:t>
            </a:r>
          </a:p>
          <a:p>
            <a:pPr lvl="4" rtl="0"/>
            <a:r>
              <a:rPr lang="de-DE"/>
              <a:t>Fünfte Ebene</a:t>
            </a:r>
            <a:endParaRPr lang="de-DE" dirty="0"/>
          </a:p>
        </p:txBody>
      </p:sp>
      <p:sp>
        <p:nvSpPr>
          <p:cNvPr id="4" name="Textplatzhalter 3"/>
          <p:cNvSpPr>
            <a:spLocks noGrp="1"/>
          </p:cNvSpPr>
          <p:nvPr>
            <p:ph type="body" sz="half" idx="2"/>
          </p:nvPr>
        </p:nvSpPr>
        <p:spPr>
          <a:xfrm>
            <a:off x="7913152" y="2995012"/>
            <a:ext cx="3657600" cy="2285950"/>
          </a:xfrm>
        </p:spPr>
        <p:txBody>
          <a:bodyPr rtlCol="0">
            <a:normAutofit/>
          </a:bodyPr>
          <a:lstStyle>
            <a:lvl1pPr marL="0" indent="0" rtl="0">
              <a:spcBef>
                <a:spcPts val="12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de-DE"/>
              <a:t>Textmasterformat bearbeiten</a:t>
            </a:r>
          </a:p>
        </p:txBody>
      </p:sp>
      <p:cxnSp>
        <p:nvCxnSpPr>
          <p:cNvPr id="60" name="Gerader Verbinder 59"/>
          <p:cNvCxnSpPr/>
          <p:nvPr userDrawn="1"/>
        </p:nvCxnSpPr>
        <p:spPr>
          <a:xfrm>
            <a:off x="7923089" y="2895600"/>
            <a:ext cx="365931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Fußzeilenplatzhalter 5"/>
          <p:cNvSpPr>
            <a:spLocks noGrp="1"/>
          </p:cNvSpPr>
          <p:nvPr>
            <p:ph type="ftr" sz="quarter" idx="11"/>
          </p:nvPr>
        </p:nvSpPr>
        <p:spPr/>
        <p:txBody>
          <a:bodyPr rtlCol="0"/>
          <a:lstStyle/>
          <a:p>
            <a:pPr rtl="0"/>
            <a:r>
              <a:rPr lang="de-DE"/>
              <a:t>Fußzeile hinzufügen</a:t>
            </a:r>
            <a:endParaRPr lang="de-DE" dirty="0"/>
          </a:p>
        </p:txBody>
      </p:sp>
      <p:sp>
        <p:nvSpPr>
          <p:cNvPr id="8" name="Foliennummernplatzhalter 7"/>
          <p:cNvSpPr>
            <a:spLocks noGrp="1"/>
          </p:cNvSpPr>
          <p:nvPr>
            <p:ph type="sldNum" sz="quarter" idx="12"/>
          </p:nvPr>
        </p:nvSpPr>
        <p:spPr/>
        <p:txBody>
          <a:bodyPr rtlCol="0"/>
          <a:lstStyle>
            <a:lvl1pPr>
              <a:defRPr>
                <a:solidFill>
                  <a:schemeClr val="bg1"/>
                </a:solidFill>
              </a:defRPr>
            </a:lvl1pPr>
          </a:lstStyle>
          <a:p>
            <a:pPr rtl="0"/>
            <a:fld id="{E31375A4-56A4-47D6-9801-1991572033F7}" type="slidenum">
              <a:rPr lang="de-DE" smtClean="0"/>
              <a:pPr/>
              <a:t>‹Nr.›</a:t>
            </a:fld>
            <a:endParaRPr lang="de-DE" dirty="0"/>
          </a:p>
        </p:txBody>
      </p:sp>
    </p:spTree>
    <p:extLst>
      <p:ext uri="{BB962C8B-B14F-4D97-AF65-F5344CB8AC3E}">
        <p14:creationId xmlns:p14="http://schemas.microsoft.com/office/powerpoint/2010/main" val="2404906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Bild mit Beschriftung">
    <p:bg>
      <p:bgPr>
        <a:gradFill flip="none" rotWithShape="1">
          <a:gsLst>
            <a:gs pos="0">
              <a:schemeClr val="accent1"/>
            </a:gs>
            <a:gs pos="100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8" name="Gruppe 7"/>
          <p:cNvGrpSpPr/>
          <p:nvPr/>
        </p:nvGrpSpPr>
        <p:grpSpPr bwMode="hidden">
          <a:xfrm>
            <a:off x="-1" y="0"/>
            <a:ext cx="12192002" cy="6858000"/>
            <a:chOff x="-1" y="0"/>
            <a:chExt cx="12192002" cy="6858000"/>
          </a:xfrm>
        </p:grpSpPr>
        <p:cxnSp>
          <p:nvCxnSpPr>
            <p:cNvPr id="9" name="Gerader Verbinder 8"/>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Gerader Verbinder 9"/>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Gerader Verbinder 10"/>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Gerader Verbinder 11"/>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Gerader Verbinder 12"/>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Gerader Verbinder 13"/>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Gerader Verbinder 14"/>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Gerader Verbinder 15"/>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Gerader Verbinder 16"/>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Gerader Verbinder 17"/>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Gerader Verbinder 18"/>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Gerader Verbinder 19"/>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Gerader Verbinder 20"/>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Gerader Verbinder 21"/>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Gerader Verbinder 22"/>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4" name="Gerader Verbinder 23"/>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5" name="Gruppe 24"/>
            <p:cNvGrpSpPr/>
            <p:nvPr/>
          </p:nvGrpSpPr>
          <p:grpSpPr bwMode="hidden">
            <a:xfrm>
              <a:off x="-1" y="0"/>
              <a:ext cx="12192001" cy="6858000"/>
              <a:chOff x="-1" y="0"/>
              <a:chExt cx="12192001" cy="6858000"/>
            </a:xfrm>
          </p:grpSpPr>
          <p:cxnSp>
            <p:nvCxnSpPr>
              <p:cNvPr id="43" name="Gerader Verbinder 42"/>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4" name="Gerader Verbinder 43"/>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Gerader Verbinder 44"/>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Gerader Verbinder 45"/>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7" name="Gerader Verbinder 46"/>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8" name="Gruppe 47"/>
              <p:cNvGrpSpPr/>
              <p:nvPr/>
            </p:nvGrpSpPr>
            <p:grpSpPr bwMode="hidden">
              <a:xfrm>
                <a:off x="6327885" y="0"/>
                <a:ext cx="5864115" cy="5898673"/>
                <a:chOff x="6327885" y="0"/>
                <a:chExt cx="5864115" cy="5898673"/>
              </a:xfrm>
            </p:grpSpPr>
            <p:cxnSp>
              <p:nvCxnSpPr>
                <p:cNvPr id="54" name="Gerader Verbinder 53"/>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5" name="Gerader Verbinder 54"/>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Gerader Verbinder 55"/>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Gerader Verbinder 56"/>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8" name="Gerader Verbinder 57"/>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49" name="Gerader Verbinder 48"/>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0" name="Gerader Verbinder 49"/>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Gerader Verbinder 50"/>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Gerader Verbinder 51"/>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3" name="Gerader Verbinder 52"/>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6" name="Gruppe 25"/>
            <p:cNvGrpSpPr/>
            <p:nvPr/>
          </p:nvGrpSpPr>
          <p:grpSpPr bwMode="hidden">
            <a:xfrm flipH="1">
              <a:off x="0" y="0"/>
              <a:ext cx="12192001" cy="6858000"/>
              <a:chOff x="-1" y="0"/>
              <a:chExt cx="12192001" cy="6858000"/>
            </a:xfrm>
          </p:grpSpPr>
          <p:cxnSp>
            <p:nvCxnSpPr>
              <p:cNvPr id="27" name="Gerader Verbinder 26"/>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Gerader Verbinder 27"/>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Gerader Verbinder 28"/>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Gerader Verbinder 29"/>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1" name="Gerader Verbinder 30"/>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2" name="Gruppe 31"/>
              <p:cNvGrpSpPr/>
              <p:nvPr/>
            </p:nvGrpSpPr>
            <p:grpSpPr bwMode="hidden">
              <a:xfrm>
                <a:off x="6327885" y="0"/>
                <a:ext cx="5864115" cy="5898673"/>
                <a:chOff x="6327885" y="0"/>
                <a:chExt cx="5864115" cy="5898673"/>
              </a:xfrm>
            </p:grpSpPr>
            <p:cxnSp>
              <p:nvCxnSpPr>
                <p:cNvPr id="38" name="Gerader Verbinder 37"/>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9" name="Gerader Verbinder 38"/>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Gerader Verbinder 39"/>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Gerader Verbinder 40"/>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2" name="Gerader Verbinder 41"/>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3" name="Gerader Verbinder 32"/>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4" name="Gerader Verbinder 33"/>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Gerader Verbinder 34"/>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Gerader Verbinder 35"/>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7" name="Gerader Verbinder 36"/>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60" name="Rechteck 59"/>
          <p:cNvSpPr/>
          <p:nvPr/>
        </p:nvSpPr>
        <p:spPr>
          <a:xfrm>
            <a:off x="0" y="0"/>
            <a:ext cx="7315200" cy="6858000"/>
          </a:xfrm>
          <a:prstGeom prst="rect">
            <a:avLst/>
          </a:prstGeom>
          <a:gradFill>
            <a:gsLst>
              <a:gs pos="69000">
                <a:schemeClr val="bg1"/>
              </a:gs>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p>
        </p:txBody>
      </p:sp>
      <p:cxnSp>
        <p:nvCxnSpPr>
          <p:cNvPr id="59" name="Gerader Verbinder 58"/>
          <p:cNvCxnSpPr/>
          <p:nvPr/>
        </p:nvCxnSpPr>
        <p:spPr>
          <a:xfrm>
            <a:off x="7923089" y="2895600"/>
            <a:ext cx="365931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title" hasCustomPrompt="1"/>
          </p:nvPr>
        </p:nvSpPr>
        <p:spPr>
          <a:xfrm>
            <a:off x="7909560" y="576072"/>
            <a:ext cx="3657600" cy="2194560"/>
          </a:xfrm>
        </p:spPr>
        <p:txBody>
          <a:bodyPr rtlCol="0" anchor="b">
            <a:normAutofit/>
          </a:bodyPr>
          <a:lstStyle>
            <a:lvl1pPr>
              <a:defRPr sz="2600">
                <a:solidFill>
                  <a:schemeClr val="bg1"/>
                </a:solidFill>
              </a:defRPr>
            </a:lvl1pPr>
          </a:lstStyle>
          <a:p>
            <a:pPr rtl="0"/>
            <a:r>
              <a:rPr lang="de-DE"/>
              <a:t>Titelmasterformat durch Klicken bearbeiten</a:t>
            </a:r>
            <a:endParaRPr lang="de-DE" dirty="0"/>
          </a:p>
        </p:txBody>
      </p:sp>
      <p:sp>
        <p:nvSpPr>
          <p:cNvPr id="3" name="Bildplatzhalter 2" descr="Leerer Platzhalter zum Hinzufügen eines Bilds. Klicken Sie auf den Platzhalter, und wählen Sie das hinzuzufügende Bild aus."/>
          <p:cNvSpPr>
            <a:spLocks noGrp="1"/>
          </p:cNvSpPr>
          <p:nvPr>
            <p:ph type="pic" idx="1" hasCustomPrompt="1"/>
          </p:nvPr>
        </p:nvSpPr>
        <p:spPr>
          <a:xfrm>
            <a:off x="4412" y="-159"/>
            <a:ext cx="7315200" cy="6858000"/>
          </a:xfrm>
        </p:spPr>
        <p:txBody>
          <a:bodyPr tIns="45720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de-DE"/>
              <a:t>Klicken Sie, um ein Bild hinzuzufügen.</a:t>
            </a:r>
            <a:endParaRPr lang="de-DE" dirty="0"/>
          </a:p>
        </p:txBody>
      </p:sp>
      <p:sp>
        <p:nvSpPr>
          <p:cNvPr id="4" name="Textplatzhalter 3"/>
          <p:cNvSpPr>
            <a:spLocks noGrp="1"/>
          </p:cNvSpPr>
          <p:nvPr>
            <p:ph type="body" sz="half" idx="2"/>
          </p:nvPr>
        </p:nvSpPr>
        <p:spPr>
          <a:xfrm>
            <a:off x="7909560" y="2999232"/>
            <a:ext cx="3657600" cy="2286000"/>
          </a:xfrm>
        </p:spPr>
        <p:txBody>
          <a:bodyPr rtlCol="0"/>
          <a:lstStyle>
            <a:lvl1pPr marL="0" indent="0" rtl="0">
              <a:spcBef>
                <a:spcPts val="12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de-DE"/>
              <a:t>Textmasterformat bearbeiten</a:t>
            </a:r>
          </a:p>
        </p:txBody>
      </p:sp>
    </p:spTree>
    <p:extLst>
      <p:ext uri="{BB962C8B-B14F-4D97-AF65-F5344CB8AC3E}">
        <p14:creationId xmlns:p14="http://schemas.microsoft.com/office/powerpoint/2010/main" val="1607321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p>
            <a:pPr rtl="0"/>
            <a:r>
              <a:rPr lang="de-DE"/>
              <a:t>Titelmasterformat durch Klicken bearbeiten</a:t>
            </a:r>
            <a:endParaRPr lang="de-DE" dirty="0"/>
          </a:p>
        </p:txBody>
      </p:sp>
      <p:sp>
        <p:nvSpPr>
          <p:cNvPr id="3" name="Vertikaler Textplatzhalter 2"/>
          <p:cNvSpPr>
            <a:spLocks noGrp="1"/>
          </p:cNvSpPr>
          <p:nvPr>
            <p:ph type="body" orient="vert" idx="1"/>
          </p:nvPr>
        </p:nvSpPr>
        <p:spPr/>
        <p:txBody>
          <a:bodyPr vert="eaVert" rtlCol="0"/>
          <a:lstStyle>
            <a:lvl1pPr rtl="0">
              <a:defRPr/>
            </a:lvl1pPr>
          </a:lstStyle>
          <a:p>
            <a:pPr lvl="0" rtl="0"/>
            <a:r>
              <a:rPr lang="de-DE"/>
              <a:t>Textmasterformat bearbeiten</a:t>
            </a:r>
          </a:p>
          <a:p>
            <a:pPr lvl="1" rtl="0"/>
            <a:r>
              <a:rPr lang="de-DE"/>
              <a:t>Zweite Ebene</a:t>
            </a:r>
          </a:p>
          <a:p>
            <a:pPr lvl="2" rtl="0"/>
            <a:r>
              <a:rPr lang="de-DE"/>
              <a:t>Dritte Ebene</a:t>
            </a:r>
          </a:p>
          <a:p>
            <a:pPr lvl="3" rtl="0"/>
            <a:r>
              <a:rPr lang="de-DE"/>
              <a:t>Vierte Ebene</a:t>
            </a:r>
          </a:p>
          <a:p>
            <a:pPr lvl="4" rtl="0"/>
            <a:r>
              <a:rPr lang="de-DE"/>
              <a:t>Fünfte Ebene</a:t>
            </a:r>
            <a:endParaRPr lang="de-DE" dirty="0"/>
          </a:p>
        </p:txBody>
      </p:sp>
      <p:sp>
        <p:nvSpPr>
          <p:cNvPr id="5" name="Fußzeilenplatzhalter 4"/>
          <p:cNvSpPr>
            <a:spLocks noGrp="1"/>
          </p:cNvSpPr>
          <p:nvPr>
            <p:ph type="ftr" sz="quarter" idx="11"/>
          </p:nvPr>
        </p:nvSpPr>
        <p:spPr/>
        <p:txBody>
          <a:bodyPr rtlCol="0"/>
          <a:lstStyle/>
          <a:p>
            <a:pPr rtl="0"/>
            <a:r>
              <a:rPr lang="de-DE"/>
              <a:t>Fußzeile hinzufügen</a:t>
            </a:r>
            <a:endParaRPr lang="de-DE" dirty="0"/>
          </a:p>
        </p:txBody>
      </p:sp>
      <p:sp>
        <p:nvSpPr>
          <p:cNvPr id="6" name="Foliennummernplatzhalter 5"/>
          <p:cNvSpPr>
            <a:spLocks noGrp="1"/>
          </p:cNvSpPr>
          <p:nvPr>
            <p:ph type="sldNum" sz="quarter" idx="12"/>
          </p:nvPr>
        </p:nvSpPr>
        <p:spPr/>
        <p:txBody>
          <a:bodyPr rtlCol="0"/>
          <a:lstStyle/>
          <a:p>
            <a:pPr rtl="0"/>
            <a:fld id="{E31375A4-56A4-47D6-9801-1991572033F7}" type="slidenum">
              <a:rPr lang="de-DE" smtClean="0"/>
              <a:t>‹Nr.›</a:t>
            </a:fld>
            <a:endParaRPr lang="de-DE" dirty="0"/>
          </a:p>
        </p:txBody>
      </p:sp>
    </p:spTree>
    <p:extLst>
      <p:ext uri="{BB962C8B-B14F-4D97-AF65-F5344CB8AC3E}">
        <p14:creationId xmlns:p14="http://schemas.microsoft.com/office/powerpoint/2010/main" val="60013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hasCustomPrompt="1"/>
          </p:nvPr>
        </p:nvSpPr>
        <p:spPr>
          <a:xfrm>
            <a:off x="9209314" y="489856"/>
            <a:ext cx="1687286" cy="5301343"/>
          </a:xfrm>
        </p:spPr>
        <p:txBody>
          <a:bodyPr vert="eaVert" rtlCol="0"/>
          <a:lstStyle/>
          <a:p>
            <a:pPr rtl="0"/>
            <a:r>
              <a:rPr lang="de-DE"/>
              <a:t>Titelmasterformat durch Klicken bearbeiten</a:t>
            </a:r>
            <a:endParaRPr lang="de-DE" dirty="0"/>
          </a:p>
        </p:txBody>
      </p:sp>
      <p:sp>
        <p:nvSpPr>
          <p:cNvPr id="3" name="Vertikaler Textplatzhalter 2"/>
          <p:cNvSpPr>
            <a:spLocks noGrp="1"/>
          </p:cNvSpPr>
          <p:nvPr>
            <p:ph type="body" orient="vert" idx="1"/>
          </p:nvPr>
        </p:nvSpPr>
        <p:spPr>
          <a:xfrm>
            <a:off x="1295399" y="489856"/>
            <a:ext cx="7587344" cy="5301343"/>
          </a:xfrm>
        </p:spPr>
        <p:txBody>
          <a:bodyPr vert="eaVert" rtlCol="0"/>
          <a:lstStyle>
            <a:lvl1pPr rtl="0">
              <a:defRPr/>
            </a:lvl1pPr>
          </a:lstStyle>
          <a:p>
            <a:pPr lvl="0" rtl="0"/>
            <a:r>
              <a:rPr lang="de-DE"/>
              <a:t>Textmasterformat bearbeiten</a:t>
            </a:r>
          </a:p>
          <a:p>
            <a:pPr lvl="1" rtl="0"/>
            <a:r>
              <a:rPr lang="de-DE"/>
              <a:t>Zweite Ebene</a:t>
            </a:r>
          </a:p>
          <a:p>
            <a:pPr lvl="2" rtl="0"/>
            <a:r>
              <a:rPr lang="de-DE"/>
              <a:t>Dritte Ebene</a:t>
            </a:r>
          </a:p>
          <a:p>
            <a:pPr lvl="3" rtl="0"/>
            <a:r>
              <a:rPr lang="de-DE"/>
              <a:t>Vierte Ebene</a:t>
            </a:r>
          </a:p>
          <a:p>
            <a:pPr lvl="4" rtl="0"/>
            <a:r>
              <a:rPr lang="de-DE"/>
              <a:t>Fünfte Ebene</a:t>
            </a:r>
            <a:endParaRPr lang="de-DE" dirty="0"/>
          </a:p>
        </p:txBody>
      </p:sp>
      <p:sp>
        <p:nvSpPr>
          <p:cNvPr id="5" name="Fußzeilenplatzhalter 4"/>
          <p:cNvSpPr>
            <a:spLocks noGrp="1"/>
          </p:cNvSpPr>
          <p:nvPr>
            <p:ph type="ftr" sz="quarter" idx="11"/>
          </p:nvPr>
        </p:nvSpPr>
        <p:spPr/>
        <p:txBody>
          <a:bodyPr rtlCol="0"/>
          <a:lstStyle/>
          <a:p>
            <a:pPr rtl="0"/>
            <a:r>
              <a:rPr lang="de-DE"/>
              <a:t>Fußzeile hinzufügen</a:t>
            </a:r>
            <a:endParaRPr lang="de-DE" dirty="0"/>
          </a:p>
        </p:txBody>
      </p:sp>
      <p:sp>
        <p:nvSpPr>
          <p:cNvPr id="6" name="Foliennummernplatzhalter 5"/>
          <p:cNvSpPr>
            <a:spLocks noGrp="1"/>
          </p:cNvSpPr>
          <p:nvPr>
            <p:ph type="sldNum" sz="quarter" idx="12"/>
          </p:nvPr>
        </p:nvSpPr>
        <p:spPr/>
        <p:txBody>
          <a:bodyPr rtlCol="0"/>
          <a:lstStyle/>
          <a:p>
            <a:pPr rtl="0"/>
            <a:fld id="{E31375A4-56A4-47D6-9801-1991572033F7}" type="slidenum">
              <a:rPr lang="de-DE" smtClean="0"/>
              <a:t>‹Nr.›</a:t>
            </a:fld>
            <a:endParaRPr lang="de-DE" dirty="0"/>
          </a:p>
        </p:txBody>
      </p:sp>
    </p:spTree>
    <p:extLst>
      <p:ext uri="{BB962C8B-B14F-4D97-AF65-F5344CB8AC3E}">
        <p14:creationId xmlns:p14="http://schemas.microsoft.com/office/powerpoint/2010/main" val="229698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p>
            <a:pPr rtl="0"/>
            <a:r>
              <a:rPr lang="de-DE"/>
              <a:t>Titelmasterformat durch Klicken bearbeiten</a:t>
            </a:r>
            <a:endParaRPr lang="de-DE" dirty="0"/>
          </a:p>
        </p:txBody>
      </p:sp>
      <p:sp>
        <p:nvSpPr>
          <p:cNvPr id="3" name="Inhaltsplatzhalter 2"/>
          <p:cNvSpPr>
            <a:spLocks noGrp="1"/>
          </p:cNvSpPr>
          <p:nvPr>
            <p:ph idx="1"/>
          </p:nvPr>
        </p:nvSpPr>
        <p:spPr/>
        <p:txBody>
          <a:bodyPr rtlCol="0"/>
          <a:lstStyle>
            <a:lvl1pPr rtl="0">
              <a:defRPr/>
            </a:lvl1pPr>
          </a:lstStyle>
          <a:p>
            <a:pPr lvl="0" rtl="0"/>
            <a:r>
              <a:rPr lang="de-DE"/>
              <a:t>Textmasterformat bearbeiten</a:t>
            </a:r>
          </a:p>
          <a:p>
            <a:pPr lvl="1" rtl="0"/>
            <a:r>
              <a:rPr lang="de-DE"/>
              <a:t>Zweite Ebene</a:t>
            </a:r>
          </a:p>
          <a:p>
            <a:pPr lvl="2" rtl="0"/>
            <a:r>
              <a:rPr lang="de-DE"/>
              <a:t>Dritte Ebene</a:t>
            </a:r>
          </a:p>
          <a:p>
            <a:pPr lvl="3" rtl="0"/>
            <a:r>
              <a:rPr lang="de-DE"/>
              <a:t>Vierte Ebene</a:t>
            </a:r>
          </a:p>
          <a:p>
            <a:pPr lvl="4" rtl="0"/>
            <a:r>
              <a:rPr lang="de-DE"/>
              <a:t>Fünfte Ebene</a:t>
            </a:r>
            <a:endParaRPr lang="de-DE" dirty="0"/>
          </a:p>
        </p:txBody>
      </p:sp>
      <p:sp>
        <p:nvSpPr>
          <p:cNvPr id="5" name="Fußzeilenplatzhalter 4"/>
          <p:cNvSpPr>
            <a:spLocks noGrp="1"/>
          </p:cNvSpPr>
          <p:nvPr>
            <p:ph type="ftr" sz="quarter" idx="11"/>
          </p:nvPr>
        </p:nvSpPr>
        <p:spPr/>
        <p:txBody>
          <a:bodyPr rtlCol="0"/>
          <a:lstStyle/>
          <a:p>
            <a:pPr rtl="0"/>
            <a:r>
              <a:rPr lang="de-DE"/>
              <a:t>Fußzeile hinzufügen</a:t>
            </a:r>
            <a:endParaRPr lang="de-DE" dirty="0"/>
          </a:p>
        </p:txBody>
      </p:sp>
      <p:sp>
        <p:nvSpPr>
          <p:cNvPr id="6" name="Foliennummernplatzhalter 5"/>
          <p:cNvSpPr>
            <a:spLocks noGrp="1"/>
          </p:cNvSpPr>
          <p:nvPr>
            <p:ph type="sldNum" sz="quarter" idx="12"/>
          </p:nvPr>
        </p:nvSpPr>
        <p:spPr/>
        <p:txBody>
          <a:bodyPr rtlCol="0"/>
          <a:lstStyle/>
          <a:p>
            <a:pPr rtl="0"/>
            <a:fld id="{E31375A4-56A4-47D6-9801-1991572033F7}" type="slidenum">
              <a:rPr lang="de-DE" smtClean="0"/>
              <a:t>‹Nr.›</a:t>
            </a:fld>
            <a:endParaRPr lang="de-DE" dirty="0"/>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Abschnittsüberschrift">
    <p:bg>
      <p:bgPr>
        <a:gradFill flip="none" rotWithShape="1">
          <a:gsLst>
            <a:gs pos="0">
              <a:schemeClr val="accent1"/>
            </a:gs>
            <a:gs pos="97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7" name="Gruppe 6"/>
          <p:cNvGrpSpPr/>
          <p:nvPr userDrawn="1"/>
        </p:nvGrpSpPr>
        <p:grpSpPr bwMode="hidden">
          <a:xfrm>
            <a:off x="-1" y="0"/>
            <a:ext cx="12192002" cy="6858000"/>
            <a:chOff x="-1" y="0"/>
            <a:chExt cx="12192002" cy="6858000"/>
          </a:xfrm>
        </p:grpSpPr>
        <p:cxnSp>
          <p:nvCxnSpPr>
            <p:cNvPr id="8" name="Gerader Verbinder 7"/>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 name="Gerader Verbinder 8"/>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Gerader Verbinder 9"/>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Gerader Verbinder 10"/>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Gerader Verbinder 11"/>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Gerader Verbinder 12"/>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Gerader Verbinder 13"/>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Gerader Verbinder 14"/>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Gerader Verbinder 15"/>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Gerader Verbinder 16"/>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Gerader Verbinder 17"/>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Gerader Verbinder 18"/>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Gerader Verbinder 19"/>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Gerader Verbinder 20"/>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Gerader Verbinder 21"/>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Gerader Verbinder 22"/>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4" name="Gruppe 23"/>
            <p:cNvGrpSpPr/>
            <p:nvPr userDrawn="1"/>
          </p:nvGrpSpPr>
          <p:grpSpPr bwMode="hidden">
            <a:xfrm>
              <a:off x="-1" y="0"/>
              <a:ext cx="12192001" cy="6858000"/>
              <a:chOff x="-1" y="0"/>
              <a:chExt cx="12192001" cy="6858000"/>
            </a:xfrm>
          </p:grpSpPr>
          <p:cxnSp>
            <p:nvCxnSpPr>
              <p:cNvPr id="42" name="Gerader Verbinder 41"/>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Gerader Verbinder 42"/>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4" name="Gerader Verbinder 43"/>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Gerader Verbinder 44"/>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Gerader Verbinder 45"/>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7" name="Gruppe 46"/>
              <p:cNvGrpSpPr/>
              <p:nvPr/>
            </p:nvGrpSpPr>
            <p:grpSpPr bwMode="hidden">
              <a:xfrm>
                <a:off x="6327885" y="0"/>
                <a:ext cx="5864115" cy="5898673"/>
                <a:chOff x="6327885" y="0"/>
                <a:chExt cx="5864115" cy="5898673"/>
              </a:xfrm>
            </p:grpSpPr>
            <p:cxnSp>
              <p:nvCxnSpPr>
                <p:cNvPr id="53" name="Gerader Verbinder 52"/>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4" name="Gerader Verbinder 53"/>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5" name="Gerader Verbinder 54"/>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Gerader Verbinder 55"/>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Gerader Verbinder 56"/>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48" name="Gerader Verbinder 47"/>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9" name="Gerader Verbinder 48"/>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0" name="Gerader Verbinder 49"/>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Gerader Verbinder 50"/>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Gerader Verbinder 51"/>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5" name="Gruppe 24"/>
            <p:cNvGrpSpPr/>
            <p:nvPr userDrawn="1"/>
          </p:nvGrpSpPr>
          <p:grpSpPr bwMode="hidden">
            <a:xfrm flipH="1">
              <a:off x="0" y="0"/>
              <a:ext cx="12192001" cy="6858000"/>
              <a:chOff x="-1" y="0"/>
              <a:chExt cx="12192001" cy="6858000"/>
            </a:xfrm>
          </p:grpSpPr>
          <p:cxnSp>
            <p:nvCxnSpPr>
              <p:cNvPr id="26" name="Gerader Verbinder 25"/>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7" name="Gerader Verbinder 26"/>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Gerader Verbinder 27"/>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Gerader Verbinder 28"/>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Gerader Verbinder 29"/>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1" name="Gruppe 30"/>
              <p:cNvGrpSpPr/>
              <p:nvPr/>
            </p:nvGrpSpPr>
            <p:grpSpPr bwMode="hidden">
              <a:xfrm>
                <a:off x="6327885" y="0"/>
                <a:ext cx="5864115" cy="5898673"/>
                <a:chOff x="6327885" y="0"/>
                <a:chExt cx="5864115" cy="5898673"/>
              </a:xfrm>
            </p:grpSpPr>
            <p:cxnSp>
              <p:nvCxnSpPr>
                <p:cNvPr id="37" name="Gerader Verbinder 36"/>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8" name="Gerader Verbinder 37"/>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9" name="Gerader Verbinder 38"/>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Gerader Verbinder 39"/>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Gerader Verbinder 40"/>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2" name="Gerader Verbinder 31"/>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3" name="Gerader Verbinder 32"/>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4" name="Gerader Verbinder 33"/>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Gerader Verbinder 34"/>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Gerader Verbinder 35"/>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2" name="Titel 1"/>
          <p:cNvSpPr>
            <a:spLocks noGrp="1"/>
          </p:cNvSpPr>
          <p:nvPr>
            <p:ph type="title" hasCustomPrompt="1"/>
          </p:nvPr>
        </p:nvSpPr>
        <p:spPr>
          <a:xfrm>
            <a:off x="1295400" y="2541573"/>
            <a:ext cx="9601200" cy="2743200"/>
          </a:xfrm>
        </p:spPr>
        <p:txBody>
          <a:bodyPr rtlCol="0" anchor="b">
            <a:normAutofit/>
          </a:bodyPr>
          <a:lstStyle>
            <a:lvl1pPr>
              <a:lnSpc>
                <a:spcPct val="85000"/>
              </a:lnSpc>
              <a:defRPr sz="6000" cap="none" baseline="0">
                <a:solidFill>
                  <a:schemeClr val="tx1"/>
                </a:solidFill>
              </a:defRPr>
            </a:lvl1pPr>
          </a:lstStyle>
          <a:p>
            <a:pPr rtl="0"/>
            <a:r>
              <a:rPr lang="de-DE"/>
              <a:t>Titelmasterformat durch Klicken bearbeiten</a:t>
            </a:r>
            <a:endParaRPr lang="de-DE" dirty="0"/>
          </a:p>
        </p:txBody>
      </p:sp>
      <p:sp>
        <p:nvSpPr>
          <p:cNvPr id="3" name="Textplatzhalter 2"/>
          <p:cNvSpPr>
            <a:spLocks noGrp="1"/>
          </p:cNvSpPr>
          <p:nvPr>
            <p:ph type="body" idx="1"/>
          </p:nvPr>
        </p:nvSpPr>
        <p:spPr>
          <a:xfrm>
            <a:off x="1295400" y="5431536"/>
            <a:ext cx="9601200" cy="457200"/>
          </a:xfrm>
        </p:spPr>
        <p:txBody>
          <a:bodyPr rtlCol="0">
            <a:normAutofit/>
          </a:bodyPr>
          <a:lstStyle>
            <a:lvl1pPr marL="0" indent="0" rtl="0">
              <a:spcBef>
                <a:spcPts val="0"/>
              </a:spcBef>
              <a:buNone/>
              <a:defRPr sz="2000" b="0">
                <a:solidFill>
                  <a:schemeClr val="tx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rtl="0"/>
            <a:r>
              <a:rPr lang="de-DE"/>
              <a:t>Textmasterformat bearbeiten</a:t>
            </a:r>
          </a:p>
        </p:txBody>
      </p:sp>
      <p:cxnSp>
        <p:nvCxnSpPr>
          <p:cNvPr id="58" name="Gerader Verbinder 57"/>
          <p:cNvCxnSpPr/>
          <p:nvPr userDrawn="1"/>
        </p:nvCxnSpPr>
        <p:spPr>
          <a:xfrm>
            <a:off x="1295400" y="5294175"/>
            <a:ext cx="9601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677804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p>
            <a:pPr rtl="0"/>
            <a:r>
              <a:rPr lang="de-DE"/>
              <a:t>Titelmasterformat durch Klicken bearbeiten</a:t>
            </a:r>
            <a:endParaRPr lang="de-DE" dirty="0"/>
          </a:p>
        </p:txBody>
      </p:sp>
      <p:sp>
        <p:nvSpPr>
          <p:cNvPr id="3" name="Inhaltsplatzhalter 2"/>
          <p:cNvSpPr>
            <a:spLocks noGrp="1"/>
          </p:cNvSpPr>
          <p:nvPr>
            <p:ph sz="half" idx="1"/>
          </p:nvPr>
        </p:nvSpPr>
        <p:spPr>
          <a:xfrm>
            <a:off x="1295400" y="1981199"/>
            <a:ext cx="4572000" cy="3810001"/>
          </a:xfrm>
        </p:spPr>
        <p:txBody>
          <a:bodyPr rtlCol="0">
            <a:normAutofit/>
          </a:bodyPr>
          <a:lstStyle>
            <a:lvl1pPr rtl="0">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rtl="0"/>
            <a:r>
              <a:rPr lang="de-DE"/>
              <a:t>Textmasterformat bearbeiten</a:t>
            </a:r>
          </a:p>
          <a:p>
            <a:pPr lvl="1" rtl="0"/>
            <a:r>
              <a:rPr lang="de-DE"/>
              <a:t>Zweite Ebene</a:t>
            </a:r>
          </a:p>
          <a:p>
            <a:pPr lvl="2" rtl="0"/>
            <a:r>
              <a:rPr lang="de-DE"/>
              <a:t>Dritte Ebene</a:t>
            </a:r>
          </a:p>
          <a:p>
            <a:pPr lvl="3" rtl="0"/>
            <a:r>
              <a:rPr lang="de-DE"/>
              <a:t>Vierte Ebene</a:t>
            </a:r>
          </a:p>
          <a:p>
            <a:pPr lvl="4" rtl="0"/>
            <a:r>
              <a:rPr lang="de-DE"/>
              <a:t>Fünfte Ebene</a:t>
            </a:r>
            <a:endParaRPr lang="de-DE" dirty="0"/>
          </a:p>
        </p:txBody>
      </p:sp>
      <p:sp>
        <p:nvSpPr>
          <p:cNvPr id="4" name="Inhaltsplatzhalter 3"/>
          <p:cNvSpPr>
            <a:spLocks noGrp="1"/>
          </p:cNvSpPr>
          <p:nvPr>
            <p:ph sz="half" idx="2"/>
          </p:nvPr>
        </p:nvSpPr>
        <p:spPr>
          <a:xfrm>
            <a:off x="6324600" y="1981199"/>
            <a:ext cx="4572000" cy="3810001"/>
          </a:xfrm>
        </p:spPr>
        <p:txBody>
          <a:bodyPr rtlCol="0">
            <a:normAutofit/>
          </a:bodyPr>
          <a:lstStyle>
            <a:lvl1pPr rtl="0">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rtl="0"/>
            <a:r>
              <a:rPr lang="de-DE"/>
              <a:t>Textmasterformat bearbeiten</a:t>
            </a:r>
          </a:p>
          <a:p>
            <a:pPr lvl="1" rtl="0"/>
            <a:r>
              <a:rPr lang="de-DE"/>
              <a:t>Zweite Ebene</a:t>
            </a:r>
          </a:p>
          <a:p>
            <a:pPr lvl="2" rtl="0"/>
            <a:r>
              <a:rPr lang="de-DE"/>
              <a:t>Dritte Ebene</a:t>
            </a:r>
          </a:p>
          <a:p>
            <a:pPr lvl="3" rtl="0"/>
            <a:r>
              <a:rPr lang="de-DE"/>
              <a:t>Vierte Ebene</a:t>
            </a:r>
          </a:p>
          <a:p>
            <a:pPr lvl="4" rtl="0"/>
            <a:r>
              <a:rPr lang="de-DE"/>
              <a:t>Fünfte Ebene</a:t>
            </a:r>
            <a:endParaRPr lang="de-DE" dirty="0"/>
          </a:p>
        </p:txBody>
      </p:sp>
      <p:sp>
        <p:nvSpPr>
          <p:cNvPr id="6" name="Fußzeilenplatzhalter 5"/>
          <p:cNvSpPr>
            <a:spLocks noGrp="1"/>
          </p:cNvSpPr>
          <p:nvPr>
            <p:ph type="ftr" sz="quarter" idx="11"/>
          </p:nvPr>
        </p:nvSpPr>
        <p:spPr/>
        <p:txBody>
          <a:bodyPr rtlCol="0"/>
          <a:lstStyle/>
          <a:p>
            <a:pPr rtl="0"/>
            <a:r>
              <a:rPr lang="de-DE"/>
              <a:t>Fußzeile hinzufügen</a:t>
            </a:r>
            <a:endParaRPr lang="de-DE" dirty="0"/>
          </a:p>
        </p:txBody>
      </p:sp>
      <p:sp>
        <p:nvSpPr>
          <p:cNvPr id="7" name="Foliennummernplatzhalter 6"/>
          <p:cNvSpPr>
            <a:spLocks noGrp="1"/>
          </p:cNvSpPr>
          <p:nvPr>
            <p:ph type="sldNum" sz="quarter" idx="12"/>
          </p:nvPr>
        </p:nvSpPr>
        <p:spPr/>
        <p:txBody>
          <a:bodyPr rtlCol="0"/>
          <a:lstStyle/>
          <a:p>
            <a:pPr rtl="0"/>
            <a:fld id="{E31375A4-56A4-47D6-9801-1991572033F7}" type="slidenum">
              <a:rPr lang="de-DE" smtClean="0"/>
              <a:t>‹Nr.›</a:t>
            </a:fld>
            <a:endParaRPr lang="de-DE" dirty="0"/>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p>
            <a:pPr rtl="0"/>
            <a:r>
              <a:rPr lang="de-DE"/>
              <a:t>Titelmasterformat durch Klicken bearbeiten</a:t>
            </a:r>
            <a:endParaRPr lang="de-DE" dirty="0"/>
          </a:p>
        </p:txBody>
      </p:sp>
      <p:sp>
        <p:nvSpPr>
          <p:cNvPr id="3" name="Textplatzhalter 2"/>
          <p:cNvSpPr>
            <a:spLocks noGrp="1"/>
          </p:cNvSpPr>
          <p:nvPr>
            <p:ph type="body" idx="1"/>
          </p:nvPr>
        </p:nvSpPr>
        <p:spPr>
          <a:xfrm>
            <a:off x="1295400" y="1818322"/>
            <a:ext cx="4572000" cy="641350"/>
          </a:xfrm>
        </p:spPr>
        <p:txBody>
          <a:bodyPr rtlCol="0" anchor="ctr">
            <a:normAutofit/>
          </a:bodyPr>
          <a:lstStyle>
            <a:lvl1pPr marL="0" indent="0" rtl="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a:t>Textmasterformat bearbeiten</a:t>
            </a:r>
          </a:p>
        </p:txBody>
      </p:sp>
      <p:sp>
        <p:nvSpPr>
          <p:cNvPr id="4" name="Inhaltsplatzhalter 3"/>
          <p:cNvSpPr>
            <a:spLocks noGrp="1"/>
          </p:cNvSpPr>
          <p:nvPr>
            <p:ph sz="half" idx="2"/>
          </p:nvPr>
        </p:nvSpPr>
        <p:spPr>
          <a:xfrm>
            <a:off x="1295400" y="2503713"/>
            <a:ext cx="4572000" cy="3287487"/>
          </a:xfrm>
        </p:spPr>
        <p:txBody>
          <a:bodyPr rtlCol="0">
            <a:normAutofit/>
          </a:bodyPr>
          <a:lstStyle>
            <a:lvl1pPr rtl="0">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rtl="0"/>
            <a:r>
              <a:rPr lang="de-DE"/>
              <a:t>Textmasterformat bearbeiten</a:t>
            </a:r>
          </a:p>
          <a:p>
            <a:pPr lvl="1" rtl="0"/>
            <a:r>
              <a:rPr lang="de-DE"/>
              <a:t>Zweite Ebene</a:t>
            </a:r>
          </a:p>
          <a:p>
            <a:pPr lvl="2" rtl="0"/>
            <a:r>
              <a:rPr lang="de-DE"/>
              <a:t>Dritte Ebene</a:t>
            </a:r>
          </a:p>
          <a:p>
            <a:pPr lvl="3" rtl="0"/>
            <a:r>
              <a:rPr lang="de-DE"/>
              <a:t>Vierte Ebene</a:t>
            </a:r>
          </a:p>
          <a:p>
            <a:pPr lvl="4" rtl="0"/>
            <a:r>
              <a:rPr lang="de-DE"/>
              <a:t>Fünfte Ebene</a:t>
            </a:r>
            <a:endParaRPr lang="de-DE" dirty="0"/>
          </a:p>
        </p:txBody>
      </p:sp>
      <p:sp>
        <p:nvSpPr>
          <p:cNvPr id="5" name="Textplatzhalter 4"/>
          <p:cNvSpPr>
            <a:spLocks noGrp="1"/>
          </p:cNvSpPr>
          <p:nvPr>
            <p:ph type="body" sz="quarter" idx="3"/>
          </p:nvPr>
        </p:nvSpPr>
        <p:spPr>
          <a:xfrm>
            <a:off x="6324600" y="1818322"/>
            <a:ext cx="4572000" cy="641350"/>
          </a:xfrm>
        </p:spPr>
        <p:txBody>
          <a:bodyPr rtlCol="0" anchor="ctr">
            <a:normAutofit/>
          </a:bodyPr>
          <a:lstStyle>
            <a:lvl1pPr marL="0" indent="0" rtl="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a:t>Textmasterformat bearbeiten</a:t>
            </a:r>
          </a:p>
        </p:txBody>
      </p:sp>
      <p:sp>
        <p:nvSpPr>
          <p:cNvPr id="6" name="Inhaltsplatzhalter 5"/>
          <p:cNvSpPr>
            <a:spLocks noGrp="1"/>
          </p:cNvSpPr>
          <p:nvPr>
            <p:ph sz="quarter" idx="4"/>
          </p:nvPr>
        </p:nvSpPr>
        <p:spPr>
          <a:xfrm>
            <a:off x="6324600" y="2503713"/>
            <a:ext cx="4572000" cy="3287487"/>
          </a:xfrm>
        </p:spPr>
        <p:txBody>
          <a:bodyPr rtlCol="0">
            <a:normAutofit/>
          </a:bodyPr>
          <a:lstStyle>
            <a:lvl1pPr rtl="0">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rtl="0"/>
            <a:r>
              <a:rPr lang="de-DE"/>
              <a:t>Textmasterformat bearbeiten</a:t>
            </a:r>
          </a:p>
          <a:p>
            <a:pPr lvl="1" rtl="0"/>
            <a:r>
              <a:rPr lang="de-DE"/>
              <a:t>Zweite Ebene</a:t>
            </a:r>
          </a:p>
          <a:p>
            <a:pPr lvl="2" rtl="0"/>
            <a:r>
              <a:rPr lang="de-DE"/>
              <a:t>Dritte Ebene</a:t>
            </a:r>
          </a:p>
          <a:p>
            <a:pPr lvl="3" rtl="0"/>
            <a:r>
              <a:rPr lang="de-DE"/>
              <a:t>Vierte Ebene</a:t>
            </a:r>
          </a:p>
          <a:p>
            <a:pPr lvl="4" rtl="0"/>
            <a:r>
              <a:rPr lang="de-DE"/>
              <a:t>Fünfte Ebene</a:t>
            </a:r>
            <a:endParaRPr lang="de-DE" dirty="0"/>
          </a:p>
        </p:txBody>
      </p:sp>
      <p:sp>
        <p:nvSpPr>
          <p:cNvPr id="8" name="Fußzeilenplatzhalter 7"/>
          <p:cNvSpPr>
            <a:spLocks noGrp="1"/>
          </p:cNvSpPr>
          <p:nvPr>
            <p:ph type="ftr" sz="quarter" idx="11"/>
          </p:nvPr>
        </p:nvSpPr>
        <p:spPr/>
        <p:txBody>
          <a:bodyPr rtlCol="0"/>
          <a:lstStyle/>
          <a:p>
            <a:pPr rtl="0"/>
            <a:r>
              <a:rPr lang="de-DE"/>
              <a:t>Fußzeile hinzufügen</a:t>
            </a:r>
            <a:endParaRPr lang="de-DE" dirty="0"/>
          </a:p>
        </p:txBody>
      </p:sp>
      <p:sp>
        <p:nvSpPr>
          <p:cNvPr id="9" name="Foliennummernplatzhalter 8"/>
          <p:cNvSpPr>
            <a:spLocks noGrp="1"/>
          </p:cNvSpPr>
          <p:nvPr>
            <p:ph type="sldNum" sz="quarter" idx="12"/>
          </p:nvPr>
        </p:nvSpPr>
        <p:spPr/>
        <p:txBody>
          <a:bodyPr rtlCol="0"/>
          <a:lstStyle/>
          <a:p>
            <a:pPr rtl="0"/>
            <a:fld id="{E31375A4-56A4-47D6-9801-1991572033F7}" type="slidenum">
              <a:rPr lang="de-DE" smtClean="0"/>
              <a:t>‹Nr.›</a:t>
            </a:fld>
            <a:endParaRPr lang="de-DE" dirty="0"/>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p>
            <a:pPr rtl="0"/>
            <a:r>
              <a:rPr lang="de-DE"/>
              <a:t>Titelmasterformat durch Klicken bearbeiten</a:t>
            </a:r>
            <a:endParaRPr lang="de-DE" dirty="0"/>
          </a:p>
        </p:txBody>
      </p:sp>
      <p:sp>
        <p:nvSpPr>
          <p:cNvPr id="4" name="Fußzeilenplatzhalter 3"/>
          <p:cNvSpPr>
            <a:spLocks noGrp="1"/>
          </p:cNvSpPr>
          <p:nvPr>
            <p:ph type="ftr" sz="quarter" idx="11"/>
          </p:nvPr>
        </p:nvSpPr>
        <p:spPr/>
        <p:txBody>
          <a:bodyPr rtlCol="0"/>
          <a:lstStyle/>
          <a:p>
            <a:pPr rtl="0"/>
            <a:r>
              <a:rPr lang="de-DE"/>
              <a:t>Fußzeile hinzufügen</a:t>
            </a:r>
            <a:endParaRPr lang="de-DE" dirty="0"/>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grpSp>
        <p:nvGrpSpPr>
          <p:cNvPr id="161" name="Gruppe 160"/>
          <p:cNvGrpSpPr/>
          <p:nvPr userDrawn="1"/>
        </p:nvGrpSpPr>
        <p:grpSpPr bwMode="hidden">
          <a:xfrm>
            <a:off x="-1" y="0"/>
            <a:ext cx="12192002" cy="6858000"/>
            <a:chOff x="-1" y="0"/>
            <a:chExt cx="12192002" cy="6858000"/>
          </a:xfrm>
        </p:grpSpPr>
        <p:cxnSp>
          <p:nvCxnSpPr>
            <p:cNvPr id="162" name="Gerader Verbinder 161"/>
            <p:cNvCxnSpPr/>
            <p:nvPr/>
          </p:nvCxnSpPr>
          <p:spPr bwMode="hidden">
            <a:xfrm>
              <a:off x="610194"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3" name="Gerader Verbinder 162"/>
            <p:cNvCxnSpPr/>
            <p:nvPr/>
          </p:nvCxnSpPr>
          <p:spPr bwMode="hidden">
            <a:xfrm>
              <a:off x="1829332"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4" name="Gerader Verbinder 163"/>
            <p:cNvCxnSpPr/>
            <p:nvPr/>
          </p:nvCxnSpPr>
          <p:spPr bwMode="hidden">
            <a:xfrm>
              <a:off x="3048470"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5" name="Gerader Verbinder 164"/>
            <p:cNvCxnSpPr/>
            <p:nvPr/>
          </p:nvCxnSpPr>
          <p:spPr bwMode="hidden">
            <a:xfrm>
              <a:off x="4267608"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6" name="Gerader Verbinder 165"/>
            <p:cNvCxnSpPr/>
            <p:nvPr/>
          </p:nvCxnSpPr>
          <p:spPr bwMode="hidden">
            <a:xfrm>
              <a:off x="5486746"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7" name="Gerader Verbinder 166"/>
            <p:cNvCxnSpPr/>
            <p:nvPr/>
          </p:nvCxnSpPr>
          <p:spPr bwMode="hidden">
            <a:xfrm>
              <a:off x="6705884"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8" name="Gerader Verbinder 167"/>
            <p:cNvCxnSpPr/>
            <p:nvPr/>
          </p:nvCxnSpPr>
          <p:spPr bwMode="hidden">
            <a:xfrm>
              <a:off x="7925022"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9" name="Gerader Verbinder 168"/>
            <p:cNvCxnSpPr/>
            <p:nvPr/>
          </p:nvCxnSpPr>
          <p:spPr bwMode="hidden">
            <a:xfrm>
              <a:off x="9144160"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0" name="Gerader Verbinder 169"/>
            <p:cNvCxnSpPr/>
            <p:nvPr/>
          </p:nvCxnSpPr>
          <p:spPr bwMode="hidden">
            <a:xfrm>
              <a:off x="10363298"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1" name="Gerader Verbinder 170"/>
            <p:cNvCxnSpPr/>
            <p:nvPr/>
          </p:nvCxnSpPr>
          <p:spPr bwMode="hidden">
            <a:xfrm>
              <a:off x="11582436"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2" name="Gerader Verbinder 171"/>
            <p:cNvCxnSpPr/>
            <p:nvPr/>
          </p:nvCxnSpPr>
          <p:spPr bwMode="hidden">
            <a:xfrm>
              <a:off x="2819" y="386485"/>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3" name="Gerader Verbinder 172"/>
            <p:cNvCxnSpPr/>
            <p:nvPr/>
          </p:nvCxnSpPr>
          <p:spPr bwMode="hidden">
            <a:xfrm>
              <a:off x="2819" y="1611181"/>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4" name="Gerader Verbinder 173"/>
            <p:cNvCxnSpPr/>
            <p:nvPr/>
          </p:nvCxnSpPr>
          <p:spPr bwMode="hidden">
            <a:xfrm>
              <a:off x="2819" y="2835877"/>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5" name="Gerader Verbinder 174"/>
            <p:cNvCxnSpPr/>
            <p:nvPr/>
          </p:nvCxnSpPr>
          <p:spPr bwMode="hidden">
            <a:xfrm>
              <a:off x="2819" y="4060573"/>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6" name="Gerader Verbinder 175"/>
            <p:cNvCxnSpPr/>
            <p:nvPr/>
          </p:nvCxnSpPr>
          <p:spPr bwMode="hidden">
            <a:xfrm>
              <a:off x="2819" y="5285269"/>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7" name="Gerader Verbinder 176"/>
            <p:cNvCxnSpPr/>
            <p:nvPr/>
          </p:nvCxnSpPr>
          <p:spPr bwMode="hidden">
            <a:xfrm>
              <a:off x="2819" y="6509965"/>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178" name="Gruppe 177"/>
            <p:cNvGrpSpPr/>
            <p:nvPr userDrawn="1"/>
          </p:nvGrpSpPr>
          <p:grpSpPr bwMode="hidden">
            <a:xfrm>
              <a:off x="-1" y="0"/>
              <a:ext cx="12192001" cy="6858000"/>
              <a:chOff x="-1" y="0"/>
              <a:chExt cx="12192001" cy="6858000"/>
            </a:xfrm>
          </p:grpSpPr>
          <p:cxnSp>
            <p:nvCxnSpPr>
              <p:cNvPr id="196" name="Gerader Verbinder 195"/>
              <p:cNvCxnSpPr/>
              <p:nvPr/>
            </p:nvCxnSpPr>
            <p:spPr bwMode="hidden">
              <a:xfrm>
                <a:off x="225425"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7" name="Gerader Verbinder 196"/>
              <p:cNvCxnSpPr/>
              <p:nvPr/>
            </p:nvCxnSpPr>
            <p:spPr bwMode="hidden">
              <a:xfrm>
                <a:off x="1449154"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8" name="Gerader Verbinder 197"/>
              <p:cNvCxnSpPr/>
              <p:nvPr/>
            </p:nvCxnSpPr>
            <p:spPr bwMode="hidden">
              <a:xfrm>
                <a:off x="266598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9" name="Gerader Verbinder 198"/>
              <p:cNvCxnSpPr/>
              <p:nvPr/>
            </p:nvCxnSpPr>
            <p:spPr bwMode="hidden">
              <a:xfrm>
                <a:off x="3885119"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0" name="Gerader Verbinder 199"/>
              <p:cNvCxnSpPr/>
              <p:nvPr/>
            </p:nvCxnSpPr>
            <p:spPr bwMode="hidden">
              <a:xfrm>
                <a:off x="510650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201" name="Gruppe 200"/>
              <p:cNvGrpSpPr/>
              <p:nvPr/>
            </p:nvGrpSpPr>
            <p:grpSpPr bwMode="hidden">
              <a:xfrm>
                <a:off x="6327885" y="0"/>
                <a:ext cx="5864115" cy="5898673"/>
                <a:chOff x="6327885" y="0"/>
                <a:chExt cx="5864115" cy="5898673"/>
              </a:xfrm>
            </p:grpSpPr>
            <p:cxnSp>
              <p:nvCxnSpPr>
                <p:cNvPr id="207" name="Gerader Verbinder 206"/>
                <p:cNvCxnSpPr/>
                <p:nvPr/>
              </p:nvCxnSpPr>
              <p:spPr bwMode="hidden">
                <a:xfrm>
                  <a:off x="6327885" y="0"/>
                  <a:ext cx="5864115" cy="5898673"/>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8" name="Gerader Verbinder 207"/>
                <p:cNvCxnSpPr/>
                <p:nvPr/>
              </p:nvCxnSpPr>
              <p:spPr bwMode="hidden">
                <a:xfrm>
                  <a:off x="7549268" y="0"/>
                  <a:ext cx="4642732" cy="467242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9" name="Gerader Verbinder 208"/>
                <p:cNvCxnSpPr/>
                <p:nvPr/>
              </p:nvCxnSpPr>
              <p:spPr bwMode="hidden">
                <a:xfrm>
                  <a:off x="8772997" y="0"/>
                  <a:ext cx="3419003" cy="34567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10" name="Gerader Verbinder 209"/>
                <p:cNvCxnSpPr/>
                <p:nvPr/>
              </p:nvCxnSpPr>
              <p:spPr bwMode="hidden">
                <a:xfrm>
                  <a:off x="9982200" y="0"/>
                  <a:ext cx="2209800" cy="222646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11" name="Gerader Verbinder 210"/>
                <p:cNvCxnSpPr/>
                <p:nvPr/>
              </p:nvCxnSpPr>
              <p:spPr bwMode="hidden">
                <a:xfrm>
                  <a:off x="11199019" y="0"/>
                  <a:ext cx="992981" cy="1002506"/>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cxnSp>
            <p:nvCxnSpPr>
              <p:cNvPr id="202" name="Gerader Verbinder 201"/>
              <p:cNvCxnSpPr/>
              <p:nvPr/>
            </p:nvCxnSpPr>
            <p:spPr bwMode="hidden">
              <a:xfrm flipH="1" flipV="1">
                <a:off x="-1" y="1012053"/>
                <a:ext cx="5828811" cy="58459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3" name="Gerader Verbinder 202"/>
              <p:cNvCxnSpPr/>
              <p:nvPr/>
            </p:nvCxnSpPr>
            <p:spPr bwMode="hidden">
              <a:xfrm flipH="1" flipV="1">
                <a:off x="-1" y="2227340"/>
                <a:ext cx="4614781" cy="4630658"/>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4" name="Gerader Verbinder 203"/>
              <p:cNvCxnSpPr/>
              <p:nvPr/>
            </p:nvCxnSpPr>
            <p:spPr bwMode="hidden">
              <a:xfrm flipH="1" flipV="1">
                <a:off x="-1" y="3432149"/>
                <a:ext cx="3398419" cy="34258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5" name="Gerader Verbinder 204"/>
              <p:cNvCxnSpPr/>
              <p:nvPr/>
            </p:nvCxnSpPr>
            <p:spPr bwMode="hidden">
              <a:xfrm flipH="1" flipV="1">
                <a:off x="-1" y="4651431"/>
                <a:ext cx="2196496" cy="2206567"/>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6" name="Gerader Verbinder 205"/>
              <p:cNvCxnSpPr/>
              <p:nvPr/>
            </p:nvCxnSpPr>
            <p:spPr bwMode="hidden">
              <a:xfrm flipH="1" flipV="1">
                <a:off x="-1" y="5864453"/>
                <a:ext cx="987003" cy="9935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grpSp>
          <p:nvGrpSpPr>
            <p:cNvPr id="179" name="Gruppe 178"/>
            <p:cNvGrpSpPr/>
            <p:nvPr userDrawn="1"/>
          </p:nvGrpSpPr>
          <p:grpSpPr bwMode="hidden">
            <a:xfrm flipH="1">
              <a:off x="0" y="0"/>
              <a:ext cx="12192001" cy="6858000"/>
              <a:chOff x="-1" y="0"/>
              <a:chExt cx="12192001" cy="6858000"/>
            </a:xfrm>
          </p:grpSpPr>
          <p:cxnSp>
            <p:nvCxnSpPr>
              <p:cNvPr id="180" name="Gerader Verbinder 179"/>
              <p:cNvCxnSpPr/>
              <p:nvPr/>
            </p:nvCxnSpPr>
            <p:spPr bwMode="hidden">
              <a:xfrm>
                <a:off x="225425"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1" name="Gerader Verbinder 180"/>
              <p:cNvCxnSpPr/>
              <p:nvPr/>
            </p:nvCxnSpPr>
            <p:spPr bwMode="hidden">
              <a:xfrm>
                <a:off x="1449154"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2" name="Gerader Verbinder 181"/>
              <p:cNvCxnSpPr/>
              <p:nvPr/>
            </p:nvCxnSpPr>
            <p:spPr bwMode="hidden">
              <a:xfrm>
                <a:off x="266598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3" name="Gerader Verbinder 182"/>
              <p:cNvCxnSpPr/>
              <p:nvPr/>
            </p:nvCxnSpPr>
            <p:spPr bwMode="hidden">
              <a:xfrm>
                <a:off x="3885119"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4" name="Gerader Verbinder 183"/>
              <p:cNvCxnSpPr/>
              <p:nvPr/>
            </p:nvCxnSpPr>
            <p:spPr bwMode="hidden">
              <a:xfrm>
                <a:off x="510650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185" name="Gruppe 184"/>
              <p:cNvGrpSpPr/>
              <p:nvPr/>
            </p:nvGrpSpPr>
            <p:grpSpPr bwMode="hidden">
              <a:xfrm>
                <a:off x="6327885" y="0"/>
                <a:ext cx="5864115" cy="5898673"/>
                <a:chOff x="6327885" y="0"/>
                <a:chExt cx="5864115" cy="5898673"/>
              </a:xfrm>
            </p:grpSpPr>
            <p:cxnSp>
              <p:nvCxnSpPr>
                <p:cNvPr id="191" name="Gerader Verbinder 190"/>
                <p:cNvCxnSpPr/>
                <p:nvPr/>
              </p:nvCxnSpPr>
              <p:spPr bwMode="hidden">
                <a:xfrm>
                  <a:off x="6327885" y="0"/>
                  <a:ext cx="5864115" cy="5898673"/>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2" name="Gerader Verbinder 191"/>
                <p:cNvCxnSpPr/>
                <p:nvPr/>
              </p:nvCxnSpPr>
              <p:spPr bwMode="hidden">
                <a:xfrm>
                  <a:off x="7549268" y="0"/>
                  <a:ext cx="4642732" cy="467242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3" name="Gerader Verbinder 192"/>
                <p:cNvCxnSpPr/>
                <p:nvPr/>
              </p:nvCxnSpPr>
              <p:spPr bwMode="hidden">
                <a:xfrm>
                  <a:off x="8772997" y="0"/>
                  <a:ext cx="3419003" cy="34567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4" name="Gerader Verbinder 193"/>
                <p:cNvCxnSpPr/>
                <p:nvPr/>
              </p:nvCxnSpPr>
              <p:spPr bwMode="hidden">
                <a:xfrm>
                  <a:off x="9982200" y="0"/>
                  <a:ext cx="2209800" cy="222646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5" name="Gerader Verbinder 194"/>
                <p:cNvCxnSpPr/>
                <p:nvPr/>
              </p:nvCxnSpPr>
              <p:spPr bwMode="hidden">
                <a:xfrm>
                  <a:off x="11199019" y="0"/>
                  <a:ext cx="992981" cy="1002506"/>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cxnSp>
            <p:nvCxnSpPr>
              <p:cNvPr id="186" name="Gerader Verbinder 185"/>
              <p:cNvCxnSpPr/>
              <p:nvPr/>
            </p:nvCxnSpPr>
            <p:spPr bwMode="hidden">
              <a:xfrm flipH="1" flipV="1">
                <a:off x="-1" y="1012053"/>
                <a:ext cx="5828811" cy="58459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7" name="Gerader Verbinder 186"/>
              <p:cNvCxnSpPr/>
              <p:nvPr/>
            </p:nvCxnSpPr>
            <p:spPr bwMode="hidden">
              <a:xfrm flipH="1" flipV="1">
                <a:off x="-1" y="2227340"/>
                <a:ext cx="4614781" cy="4630658"/>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8" name="Gerader Verbinder 187"/>
              <p:cNvCxnSpPr/>
              <p:nvPr/>
            </p:nvCxnSpPr>
            <p:spPr bwMode="hidden">
              <a:xfrm flipH="1" flipV="1">
                <a:off x="-1" y="3432149"/>
                <a:ext cx="3398419" cy="34258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9" name="Gerader Verbinder 188"/>
              <p:cNvCxnSpPr/>
              <p:nvPr/>
            </p:nvCxnSpPr>
            <p:spPr bwMode="hidden">
              <a:xfrm flipH="1" flipV="1">
                <a:off x="-1" y="4651431"/>
                <a:ext cx="2196496" cy="2206567"/>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0" name="Gerader Verbinder 189"/>
              <p:cNvCxnSpPr/>
              <p:nvPr/>
            </p:nvCxnSpPr>
            <p:spPr bwMode="hidden">
              <a:xfrm flipH="1" flipV="1">
                <a:off x="-1" y="5864453"/>
                <a:ext cx="987003" cy="9935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grpSp>
      <p:sp>
        <p:nvSpPr>
          <p:cNvPr id="213" name="Fußzeilenplatzhalter 212"/>
          <p:cNvSpPr>
            <a:spLocks noGrp="1"/>
          </p:cNvSpPr>
          <p:nvPr>
            <p:ph type="ftr" sz="quarter" idx="11"/>
          </p:nvPr>
        </p:nvSpPr>
        <p:spPr/>
        <p:txBody>
          <a:bodyPr rtlCol="0"/>
          <a:lstStyle/>
          <a:p>
            <a:pPr rtl="0"/>
            <a:r>
              <a:rPr lang="de-DE"/>
              <a:t>Fußzeile hinzufügen</a:t>
            </a:r>
            <a:endParaRPr lang="de-DE" dirty="0"/>
          </a:p>
        </p:txBody>
      </p:sp>
      <p:sp>
        <p:nvSpPr>
          <p:cNvPr id="214" name="Foliennummernplatzhalter 213"/>
          <p:cNvSpPr>
            <a:spLocks noGrp="1"/>
          </p:cNvSpPr>
          <p:nvPr>
            <p:ph type="sldNum" sz="quarter" idx="12"/>
          </p:nvPr>
        </p:nvSpPr>
        <p:spPr/>
        <p:txBody>
          <a:bodyPr rtlCol="0"/>
          <a:lstStyle/>
          <a:p>
            <a:pPr rtl="0"/>
            <a:fld id="{E31375A4-56A4-47D6-9801-1991572033F7}" type="slidenum">
              <a:rPr lang="de-DE" smtClean="0"/>
              <a:pPr/>
              <a:t>‹Nr.›</a:t>
            </a:fld>
            <a:endParaRPr lang="de-DE" dirty="0"/>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Inhalt mit Beschriftung">
    <p:bg>
      <p:bgPr>
        <a:gradFill flip="none" rotWithShape="1">
          <a:gsLst>
            <a:gs pos="0">
              <a:schemeClr val="accent1"/>
            </a:gs>
            <a:gs pos="100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9" name="Gruppe 8"/>
          <p:cNvGrpSpPr/>
          <p:nvPr userDrawn="1"/>
        </p:nvGrpSpPr>
        <p:grpSpPr bwMode="hidden">
          <a:xfrm>
            <a:off x="-1" y="0"/>
            <a:ext cx="12192002" cy="6858000"/>
            <a:chOff x="-1" y="0"/>
            <a:chExt cx="12192002" cy="6858000"/>
          </a:xfrm>
        </p:grpSpPr>
        <p:cxnSp>
          <p:nvCxnSpPr>
            <p:cNvPr id="10" name="Gerader Verbinder 9"/>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Gerader Verbinder 10"/>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Gerader Verbinder 11"/>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Gerader Verbinder 12"/>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Gerader Verbinder 13"/>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Gerader Verbinder 14"/>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Gerader Verbinder 15"/>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Gerader Verbinder 16"/>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Gerader Verbinder 17"/>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Gerader Verbinder 18"/>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Gerader Verbinder 19"/>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Gerader Verbinder 20"/>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Gerader Verbinder 21"/>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Gerader Verbinder 22"/>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4" name="Gerader Verbinder 23"/>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5" name="Gerader Verbinder 24"/>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6" name="Gruppe 25"/>
            <p:cNvGrpSpPr/>
            <p:nvPr userDrawn="1"/>
          </p:nvGrpSpPr>
          <p:grpSpPr bwMode="hidden">
            <a:xfrm>
              <a:off x="-1" y="0"/>
              <a:ext cx="12192001" cy="6858000"/>
              <a:chOff x="-1" y="0"/>
              <a:chExt cx="12192001" cy="6858000"/>
            </a:xfrm>
          </p:grpSpPr>
          <p:cxnSp>
            <p:nvCxnSpPr>
              <p:cNvPr id="44" name="Gerader Verbinder 43"/>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Gerader Verbinder 44"/>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Gerader Verbinder 45"/>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7" name="Gerader Verbinder 46"/>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8" name="Gerader Verbinder 47"/>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9" name="Gruppe 48"/>
              <p:cNvGrpSpPr/>
              <p:nvPr/>
            </p:nvGrpSpPr>
            <p:grpSpPr bwMode="hidden">
              <a:xfrm>
                <a:off x="6327885" y="0"/>
                <a:ext cx="5864115" cy="5898673"/>
                <a:chOff x="6327885" y="0"/>
                <a:chExt cx="5864115" cy="5898673"/>
              </a:xfrm>
            </p:grpSpPr>
            <p:cxnSp>
              <p:nvCxnSpPr>
                <p:cNvPr id="55" name="Gerader Verbinder 54"/>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Gerader Verbinder 55"/>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Gerader Verbinder 56"/>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8" name="Gerader Verbinder 57"/>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9" name="Gerader Verbinder 58"/>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50" name="Gerader Verbinder 49"/>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Gerader Verbinder 50"/>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Gerader Verbinder 51"/>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3" name="Gerader Verbinder 52"/>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4" name="Gerader Verbinder 53"/>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7" name="Gruppe 26"/>
            <p:cNvGrpSpPr/>
            <p:nvPr userDrawn="1"/>
          </p:nvGrpSpPr>
          <p:grpSpPr bwMode="hidden">
            <a:xfrm flipH="1">
              <a:off x="0" y="0"/>
              <a:ext cx="12192001" cy="6858000"/>
              <a:chOff x="-1" y="0"/>
              <a:chExt cx="12192001" cy="6858000"/>
            </a:xfrm>
          </p:grpSpPr>
          <p:cxnSp>
            <p:nvCxnSpPr>
              <p:cNvPr id="28" name="Gerader Verbinder 27"/>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Gerader Verbinder 28"/>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Gerader Verbinder 29"/>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1" name="Gerader Verbinder 30"/>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2" name="Gerader Verbinder 31"/>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3" name="Gruppe 32"/>
              <p:cNvGrpSpPr/>
              <p:nvPr/>
            </p:nvGrpSpPr>
            <p:grpSpPr bwMode="hidden">
              <a:xfrm>
                <a:off x="6327885" y="0"/>
                <a:ext cx="5864115" cy="5898673"/>
                <a:chOff x="6327885" y="0"/>
                <a:chExt cx="5864115" cy="5898673"/>
              </a:xfrm>
            </p:grpSpPr>
            <p:cxnSp>
              <p:nvCxnSpPr>
                <p:cNvPr id="39" name="Gerader Verbinder 38"/>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Gerader Verbinder 39"/>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Gerader Verbinder 40"/>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2" name="Gerader Verbinder 41"/>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Gerader Verbinder 42"/>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4" name="Gerader Verbinder 33"/>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Gerader Verbinder 34"/>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Gerader Verbinder 35"/>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7" name="Gerader Verbinder 36"/>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8" name="Gerader Verbinder 37"/>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7" name="Rechteck 6"/>
          <p:cNvSpPr/>
          <p:nvPr userDrawn="1"/>
        </p:nvSpPr>
        <p:spPr>
          <a:xfrm>
            <a:off x="0" y="0"/>
            <a:ext cx="7315200" cy="6858000"/>
          </a:xfrm>
          <a:prstGeom prst="rect">
            <a:avLst/>
          </a:prstGeom>
          <a:gradFill>
            <a:gsLst>
              <a:gs pos="69000">
                <a:schemeClr val="bg1"/>
              </a:gs>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p>
        </p:txBody>
      </p:sp>
      <p:sp>
        <p:nvSpPr>
          <p:cNvPr id="2" name="Titel 1"/>
          <p:cNvSpPr>
            <a:spLocks noGrp="1"/>
          </p:cNvSpPr>
          <p:nvPr>
            <p:ph type="title" hasCustomPrompt="1"/>
          </p:nvPr>
        </p:nvSpPr>
        <p:spPr>
          <a:xfrm>
            <a:off x="7913152" y="571500"/>
            <a:ext cx="3657600" cy="2197100"/>
          </a:xfrm>
        </p:spPr>
        <p:txBody>
          <a:bodyPr rtlCol="0" anchor="b">
            <a:normAutofit/>
          </a:bodyPr>
          <a:lstStyle>
            <a:lvl1pPr>
              <a:defRPr sz="2600">
                <a:solidFill>
                  <a:schemeClr val="bg1"/>
                </a:solidFill>
              </a:defRPr>
            </a:lvl1pPr>
          </a:lstStyle>
          <a:p>
            <a:pPr rtl="0"/>
            <a:r>
              <a:rPr lang="de-DE"/>
              <a:t>Titelmasterformat durch Klicken bearbeiten</a:t>
            </a:r>
            <a:endParaRPr lang="de-DE" dirty="0"/>
          </a:p>
        </p:txBody>
      </p:sp>
      <p:sp>
        <p:nvSpPr>
          <p:cNvPr id="3" name="Inhaltsplatzhalter 2"/>
          <p:cNvSpPr>
            <a:spLocks noGrp="1"/>
          </p:cNvSpPr>
          <p:nvPr>
            <p:ph idx="1"/>
          </p:nvPr>
        </p:nvSpPr>
        <p:spPr>
          <a:xfrm>
            <a:off x="543197" y="571500"/>
            <a:ext cx="6217920" cy="5715000"/>
          </a:xfrm>
        </p:spPr>
        <p:txBody>
          <a:bodyPr rtlCol="0">
            <a:normAutofit/>
          </a:bodyPr>
          <a:lstStyle>
            <a:lvl1pPr rtl="0">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rtl="0"/>
            <a:r>
              <a:rPr lang="de-DE"/>
              <a:t>Textmasterformat bearbeiten</a:t>
            </a:r>
          </a:p>
          <a:p>
            <a:pPr lvl="1" rtl="0"/>
            <a:r>
              <a:rPr lang="de-DE"/>
              <a:t>Zweite Ebene</a:t>
            </a:r>
          </a:p>
          <a:p>
            <a:pPr lvl="2" rtl="0"/>
            <a:r>
              <a:rPr lang="de-DE"/>
              <a:t>Dritte Ebene</a:t>
            </a:r>
          </a:p>
          <a:p>
            <a:pPr lvl="3" rtl="0"/>
            <a:r>
              <a:rPr lang="de-DE"/>
              <a:t>Vierte Ebene</a:t>
            </a:r>
          </a:p>
          <a:p>
            <a:pPr lvl="4" rtl="0"/>
            <a:r>
              <a:rPr lang="de-DE"/>
              <a:t>Fünfte Ebene</a:t>
            </a:r>
            <a:endParaRPr lang="de-DE" dirty="0"/>
          </a:p>
        </p:txBody>
      </p:sp>
      <p:sp>
        <p:nvSpPr>
          <p:cNvPr id="4" name="Textplatzhalter 3"/>
          <p:cNvSpPr>
            <a:spLocks noGrp="1"/>
          </p:cNvSpPr>
          <p:nvPr>
            <p:ph type="body" sz="half" idx="2"/>
          </p:nvPr>
        </p:nvSpPr>
        <p:spPr>
          <a:xfrm>
            <a:off x="7913152" y="2995012"/>
            <a:ext cx="3657600" cy="2285950"/>
          </a:xfrm>
        </p:spPr>
        <p:txBody>
          <a:bodyPr rtlCol="0">
            <a:normAutofit/>
          </a:bodyPr>
          <a:lstStyle>
            <a:lvl1pPr marL="0" indent="0" rtl="0">
              <a:spcBef>
                <a:spcPts val="12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de-DE"/>
              <a:t>Textmasterformat bearbeiten</a:t>
            </a:r>
          </a:p>
        </p:txBody>
      </p:sp>
      <p:cxnSp>
        <p:nvCxnSpPr>
          <p:cNvPr id="60" name="Gerader Verbinder 59"/>
          <p:cNvCxnSpPr/>
          <p:nvPr userDrawn="1"/>
        </p:nvCxnSpPr>
        <p:spPr>
          <a:xfrm>
            <a:off x="7923089" y="2895600"/>
            <a:ext cx="365931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Fußzeilenplatzhalter 5"/>
          <p:cNvSpPr>
            <a:spLocks noGrp="1"/>
          </p:cNvSpPr>
          <p:nvPr>
            <p:ph type="ftr" sz="quarter" idx="11"/>
          </p:nvPr>
        </p:nvSpPr>
        <p:spPr/>
        <p:txBody>
          <a:bodyPr rtlCol="0"/>
          <a:lstStyle/>
          <a:p>
            <a:pPr rtl="0"/>
            <a:r>
              <a:rPr lang="de-DE"/>
              <a:t>Fußzeile hinzufügen</a:t>
            </a:r>
            <a:endParaRPr lang="de-DE" dirty="0"/>
          </a:p>
        </p:txBody>
      </p:sp>
      <p:sp>
        <p:nvSpPr>
          <p:cNvPr id="8" name="Foliennummernplatzhalter 7"/>
          <p:cNvSpPr>
            <a:spLocks noGrp="1"/>
          </p:cNvSpPr>
          <p:nvPr>
            <p:ph type="sldNum" sz="quarter" idx="12"/>
          </p:nvPr>
        </p:nvSpPr>
        <p:spPr/>
        <p:txBody>
          <a:bodyPr rtlCol="0"/>
          <a:lstStyle>
            <a:lvl1pPr>
              <a:defRPr>
                <a:solidFill>
                  <a:schemeClr val="bg1"/>
                </a:solidFill>
              </a:defRPr>
            </a:lvl1pPr>
          </a:lstStyle>
          <a:p>
            <a:pPr rtl="0"/>
            <a:fld id="{E31375A4-56A4-47D6-9801-1991572033F7}" type="slidenum">
              <a:rPr lang="de-DE" smtClean="0"/>
              <a:pPr/>
              <a:t>‹Nr.›</a:t>
            </a:fld>
            <a:endParaRPr lang="de-DE" dirty="0"/>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3000">
              <a:schemeClr val="bg1"/>
            </a:gs>
            <a:gs pos="0">
              <a:schemeClr val="bg1">
                <a:lumMod val="100000"/>
              </a:schemeClr>
            </a:gs>
            <a:gs pos="100000">
              <a:schemeClr val="bg1">
                <a:lumMod val="95000"/>
                <a:alpha val="65000"/>
              </a:schemeClr>
            </a:gs>
          </a:gsLst>
          <a:lin ang="5400000" scaled="1"/>
          <a:tileRect/>
        </a:gradFill>
        <a:effectLst/>
      </p:bgPr>
    </p:bg>
    <p:spTree>
      <p:nvGrpSpPr>
        <p:cNvPr id="1" name=""/>
        <p:cNvGrpSpPr/>
        <p:nvPr/>
      </p:nvGrpSpPr>
      <p:grpSpPr>
        <a:xfrm>
          <a:off x="0" y="0"/>
          <a:ext cx="0" cy="0"/>
          <a:chOff x="0" y="0"/>
          <a:chExt cx="0" cy="0"/>
        </a:xfrm>
      </p:grpSpPr>
      <p:grpSp>
        <p:nvGrpSpPr>
          <p:cNvPr id="96" name="Gruppe 95"/>
          <p:cNvGrpSpPr/>
          <p:nvPr userDrawn="1"/>
        </p:nvGrpSpPr>
        <p:grpSpPr bwMode="hidden">
          <a:xfrm>
            <a:off x="-1" y="-195943"/>
            <a:ext cx="12192002" cy="6858000"/>
            <a:chOff x="-1" y="0"/>
            <a:chExt cx="12192002" cy="6858000"/>
          </a:xfrm>
        </p:grpSpPr>
        <p:cxnSp>
          <p:nvCxnSpPr>
            <p:cNvPr id="97" name="Gerader Verbinder 96"/>
            <p:cNvCxnSpPr/>
            <p:nvPr/>
          </p:nvCxnSpPr>
          <p:spPr bwMode="hidden">
            <a:xfrm>
              <a:off x="610194"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8" name="Gerader Verbinder 97"/>
            <p:cNvCxnSpPr/>
            <p:nvPr/>
          </p:nvCxnSpPr>
          <p:spPr bwMode="hidden">
            <a:xfrm>
              <a:off x="1829332"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9" name="Gerader Verbinder 98"/>
            <p:cNvCxnSpPr/>
            <p:nvPr/>
          </p:nvCxnSpPr>
          <p:spPr bwMode="hidden">
            <a:xfrm>
              <a:off x="304847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0" name="Gerader Verbinder 99"/>
            <p:cNvCxnSpPr/>
            <p:nvPr/>
          </p:nvCxnSpPr>
          <p:spPr bwMode="hidden">
            <a:xfrm>
              <a:off x="4267608"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1" name="Gerader Verbinder 100"/>
            <p:cNvCxnSpPr/>
            <p:nvPr/>
          </p:nvCxnSpPr>
          <p:spPr bwMode="hidden">
            <a:xfrm>
              <a:off x="5486746"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2" name="Gerader Verbinder 101"/>
            <p:cNvCxnSpPr/>
            <p:nvPr/>
          </p:nvCxnSpPr>
          <p:spPr bwMode="hidden">
            <a:xfrm>
              <a:off x="6705884"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3" name="Gerader Verbinder 102"/>
            <p:cNvCxnSpPr/>
            <p:nvPr/>
          </p:nvCxnSpPr>
          <p:spPr bwMode="hidden">
            <a:xfrm>
              <a:off x="7925022"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4" name="Gerader Verbinder 103"/>
            <p:cNvCxnSpPr/>
            <p:nvPr/>
          </p:nvCxnSpPr>
          <p:spPr bwMode="hidden">
            <a:xfrm>
              <a:off x="914416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5" name="Gerader Verbinder 104"/>
            <p:cNvCxnSpPr/>
            <p:nvPr/>
          </p:nvCxnSpPr>
          <p:spPr bwMode="hidden">
            <a:xfrm>
              <a:off x="10363298"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6" name="Gerader Verbinder 105"/>
            <p:cNvCxnSpPr/>
            <p:nvPr/>
          </p:nvCxnSpPr>
          <p:spPr bwMode="hidden">
            <a:xfrm>
              <a:off x="11582436"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7" name="Gerader Verbinder 106"/>
            <p:cNvCxnSpPr/>
            <p:nvPr/>
          </p:nvCxnSpPr>
          <p:spPr bwMode="hidden">
            <a:xfrm>
              <a:off x="2819" y="386485"/>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8" name="Gerader Verbinder 107"/>
            <p:cNvCxnSpPr/>
            <p:nvPr/>
          </p:nvCxnSpPr>
          <p:spPr bwMode="hidden">
            <a:xfrm>
              <a:off x="2819" y="1611181"/>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9" name="Gerader Verbinder 108"/>
            <p:cNvCxnSpPr/>
            <p:nvPr/>
          </p:nvCxnSpPr>
          <p:spPr bwMode="hidden">
            <a:xfrm>
              <a:off x="2819" y="2835877"/>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0" name="Gerader Verbinder 109"/>
            <p:cNvCxnSpPr/>
            <p:nvPr/>
          </p:nvCxnSpPr>
          <p:spPr bwMode="hidden">
            <a:xfrm>
              <a:off x="2819" y="4060573"/>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1" name="Gerader Verbinder 110"/>
            <p:cNvCxnSpPr/>
            <p:nvPr/>
          </p:nvCxnSpPr>
          <p:spPr bwMode="hidden">
            <a:xfrm>
              <a:off x="2819" y="5285269"/>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2" name="Gerader Verbinder 111"/>
            <p:cNvCxnSpPr/>
            <p:nvPr/>
          </p:nvCxnSpPr>
          <p:spPr bwMode="hidden">
            <a:xfrm>
              <a:off x="2819" y="6509965"/>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113" name="Gruppe 112"/>
            <p:cNvGrpSpPr/>
            <p:nvPr userDrawn="1"/>
          </p:nvGrpSpPr>
          <p:grpSpPr bwMode="hidden">
            <a:xfrm>
              <a:off x="-1" y="0"/>
              <a:ext cx="12192001" cy="6858000"/>
              <a:chOff x="-1" y="0"/>
              <a:chExt cx="12192001" cy="6858000"/>
            </a:xfrm>
          </p:grpSpPr>
          <p:cxnSp>
            <p:nvCxnSpPr>
              <p:cNvPr id="131" name="Gerader Verbinder 130"/>
              <p:cNvCxnSpPr/>
              <p:nvPr/>
            </p:nvCxnSpPr>
            <p:spPr bwMode="hidden">
              <a:xfrm>
                <a:off x="225425"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2" name="Gerader Verbinder 131"/>
              <p:cNvCxnSpPr/>
              <p:nvPr/>
            </p:nvCxnSpPr>
            <p:spPr bwMode="hidden">
              <a:xfrm>
                <a:off x="1449154"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3" name="Gerader Verbinder 132"/>
              <p:cNvCxnSpPr/>
              <p:nvPr/>
            </p:nvCxnSpPr>
            <p:spPr bwMode="hidden">
              <a:xfrm>
                <a:off x="266598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4" name="Gerader Verbinder 133"/>
              <p:cNvCxnSpPr/>
              <p:nvPr/>
            </p:nvCxnSpPr>
            <p:spPr bwMode="hidden">
              <a:xfrm>
                <a:off x="3885119"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5" name="Gerader Verbinder 134"/>
              <p:cNvCxnSpPr/>
              <p:nvPr/>
            </p:nvCxnSpPr>
            <p:spPr bwMode="hidden">
              <a:xfrm>
                <a:off x="510650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136" name="Gruppe 135"/>
              <p:cNvGrpSpPr/>
              <p:nvPr/>
            </p:nvGrpSpPr>
            <p:grpSpPr bwMode="hidden">
              <a:xfrm>
                <a:off x="6327885" y="0"/>
                <a:ext cx="5864115" cy="5898673"/>
                <a:chOff x="6327885" y="0"/>
                <a:chExt cx="5864115" cy="5898673"/>
              </a:xfrm>
            </p:grpSpPr>
            <p:cxnSp>
              <p:nvCxnSpPr>
                <p:cNvPr id="142" name="Gerader Verbinder 141"/>
                <p:cNvCxnSpPr/>
                <p:nvPr/>
              </p:nvCxnSpPr>
              <p:spPr bwMode="hidden">
                <a:xfrm>
                  <a:off x="6327885" y="0"/>
                  <a:ext cx="5864115" cy="589867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3" name="Gerader Verbinder 142"/>
                <p:cNvCxnSpPr/>
                <p:nvPr/>
              </p:nvCxnSpPr>
              <p:spPr bwMode="hidden">
                <a:xfrm>
                  <a:off x="7549268" y="0"/>
                  <a:ext cx="4642732" cy="46724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4" name="Gerader Verbinder 143"/>
                <p:cNvCxnSpPr/>
                <p:nvPr/>
              </p:nvCxnSpPr>
              <p:spPr bwMode="hidden">
                <a:xfrm>
                  <a:off x="8772997" y="0"/>
                  <a:ext cx="3419003" cy="34567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5" name="Gerader Verbinder 144"/>
                <p:cNvCxnSpPr/>
                <p:nvPr/>
              </p:nvCxnSpPr>
              <p:spPr bwMode="hidden">
                <a:xfrm>
                  <a:off x="9982200" y="0"/>
                  <a:ext cx="2209800" cy="222646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6" name="Gerader Verbinder 145"/>
                <p:cNvCxnSpPr/>
                <p:nvPr/>
              </p:nvCxnSpPr>
              <p:spPr bwMode="hidden">
                <a:xfrm>
                  <a:off x="11199019" y="0"/>
                  <a:ext cx="992981" cy="1002506"/>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137" name="Gerader Verbinder 136"/>
              <p:cNvCxnSpPr/>
              <p:nvPr/>
            </p:nvCxnSpPr>
            <p:spPr bwMode="hidden">
              <a:xfrm flipH="1" flipV="1">
                <a:off x="-1" y="1012053"/>
                <a:ext cx="5828811" cy="58459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8" name="Gerader Verbinder 137"/>
              <p:cNvCxnSpPr/>
              <p:nvPr/>
            </p:nvCxnSpPr>
            <p:spPr bwMode="hidden">
              <a:xfrm flipH="1" flipV="1">
                <a:off x="-1" y="2227340"/>
                <a:ext cx="4614781" cy="4630658"/>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9" name="Gerader Verbinder 138"/>
              <p:cNvCxnSpPr/>
              <p:nvPr/>
            </p:nvCxnSpPr>
            <p:spPr bwMode="hidden">
              <a:xfrm flipH="1" flipV="1">
                <a:off x="-1" y="3432149"/>
                <a:ext cx="3398419" cy="34258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0" name="Gerader Verbinder 139"/>
              <p:cNvCxnSpPr/>
              <p:nvPr/>
            </p:nvCxnSpPr>
            <p:spPr bwMode="hidden">
              <a:xfrm flipH="1" flipV="1">
                <a:off x="-1" y="4651431"/>
                <a:ext cx="2196496" cy="2206567"/>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1" name="Gerader Verbinder 140"/>
              <p:cNvCxnSpPr/>
              <p:nvPr/>
            </p:nvCxnSpPr>
            <p:spPr bwMode="hidden">
              <a:xfrm flipH="1" flipV="1">
                <a:off x="-1" y="5864453"/>
                <a:ext cx="987003" cy="9935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114" name="Gruppe 113"/>
            <p:cNvGrpSpPr/>
            <p:nvPr userDrawn="1"/>
          </p:nvGrpSpPr>
          <p:grpSpPr bwMode="hidden">
            <a:xfrm flipH="1">
              <a:off x="0" y="0"/>
              <a:ext cx="12192001" cy="6858000"/>
              <a:chOff x="-1" y="0"/>
              <a:chExt cx="12192001" cy="6858000"/>
            </a:xfrm>
          </p:grpSpPr>
          <p:cxnSp>
            <p:nvCxnSpPr>
              <p:cNvPr id="115" name="Gerader Verbinder 114"/>
              <p:cNvCxnSpPr/>
              <p:nvPr/>
            </p:nvCxnSpPr>
            <p:spPr bwMode="hidden">
              <a:xfrm>
                <a:off x="225425"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6" name="Gerader Verbinder 115"/>
              <p:cNvCxnSpPr/>
              <p:nvPr/>
            </p:nvCxnSpPr>
            <p:spPr bwMode="hidden">
              <a:xfrm>
                <a:off x="1449154"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7" name="Gerader Verbinder 116"/>
              <p:cNvCxnSpPr/>
              <p:nvPr/>
            </p:nvCxnSpPr>
            <p:spPr bwMode="hidden">
              <a:xfrm>
                <a:off x="266598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8" name="Gerader Verbinder 117"/>
              <p:cNvCxnSpPr/>
              <p:nvPr/>
            </p:nvCxnSpPr>
            <p:spPr bwMode="hidden">
              <a:xfrm>
                <a:off x="3885119"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9" name="Gerader Verbinder 118"/>
              <p:cNvCxnSpPr/>
              <p:nvPr/>
            </p:nvCxnSpPr>
            <p:spPr bwMode="hidden">
              <a:xfrm>
                <a:off x="510650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120" name="Gruppe 119"/>
              <p:cNvGrpSpPr/>
              <p:nvPr/>
            </p:nvGrpSpPr>
            <p:grpSpPr bwMode="hidden">
              <a:xfrm>
                <a:off x="6327885" y="0"/>
                <a:ext cx="5864115" cy="5898673"/>
                <a:chOff x="6327885" y="0"/>
                <a:chExt cx="5864115" cy="5898673"/>
              </a:xfrm>
            </p:grpSpPr>
            <p:cxnSp>
              <p:nvCxnSpPr>
                <p:cNvPr id="126" name="Gerader Verbinder 125"/>
                <p:cNvCxnSpPr/>
                <p:nvPr/>
              </p:nvCxnSpPr>
              <p:spPr bwMode="hidden">
                <a:xfrm>
                  <a:off x="6327885" y="0"/>
                  <a:ext cx="5864115" cy="589867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7" name="Gerader Verbinder 126"/>
                <p:cNvCxnSpPr/>
                <p:nvPr/>
              </p:nvCxnSpPr>
              <p:spPr bwMode="hidden">
                <a:xfrm>
                  <a:off x="7549268" y="0"/>
                  <a:ext cx="4642732" cy="46724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8" name="Gerader Verbinder 127"/>
                <p:cNvCxnSpPr/>
                <p:nvPr/>
              </p:nvCxnSpPr>
              <p:spPr bwMode="hidden">
                <a:xfrm>
                  <a:off x="8772997" y="0"/>
                  <a:ext cx="3419003" cy="34567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9" name="Gerader Verbinder 128"/>
                <p:cNvCxnSpPr/>
                <p:nvPr/>
              </p:nvCxnSpPr>
              <p:spPr bwMode="hidden">
                <a:xfrm>
                  <a:off x="9982200" y="0"/>
                  <a:ext cx="2209800" cy="222646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0" name="Gerader Verbinder 129"/>
                <p:cNvCxnSpPr/>
                <p:nvPr/>
              </p:nvCxnSpPr>
              <p:spPr bwMode="hidden">
                <a:xfrm>
                  <a:off x="11199019" y="0"/>
                  <a:ext cx="992981" cy="1002506"/>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121" name="Gerader Verbinder 120"/>
              <p:cNvCxnSpPr/>
              <p:nvPr/>
            </p:nvCxnSpPr>
            <p:spPr bwMode="hidden">
              <a:xfrm flipH="1" flipV="1">
                <a:off x="-1" y="1012053"/>
                <a:ext cx="5828811" cy="58459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2" name="Gerader Verbinder 121"/>
              <p:cNvCxnSpPr/>
              <p:nvPr/>
            </p:nvCxnSpPr>
            <p:spPr bwMode="hidden">
              <a:xfrm flipH="1" flipV="1">
                <a:off x="-1" y="2227340"/>
                <a:ext cx="4614781" cy="4630658"/>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3" name="Gerader Verbinder 122"/>
              <p:cNvCxnSpPr/>
              <p:nvPr/>
            </p:nvCxnSpPr>
            <p:spPr bwMode="hidden">
              <a:xfrm flipH="1" flipV="1">
                <a:off x="-1" y="3432149"/>
                <a:ext cx="3398419" cy="34258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4" name="Gerader Verbinder 123"/>
              <p:cNvCxnSpPr/>
              <p:nvPr/>
            </p:nvCxnSpPr>
            <p:spPr bwMode="hidden">
              <a:xfrm flipH="1" flipV="1">
                <a:off x="-1" y="4651431"/>
                <a:ext cx="2196496" cy="2206567"/>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5" name="Gerader Verbinder 124"/>
              <p:cNvCxnSpPr/>
              <p:nvPr/>
            </p:nvCxnSpPr>
            <p:spPr bwMode="hidden">
              <a:xfrm flipH="1" flipV="1">
                <a:off x="-1" y="5864453"/>
                <a:ext cx="987003" cy="9935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2" name="Titelplatzhalter 1"/>
          <p:cNvSpPr>
            <a:spLocks noGrp="1"/>
          </p:cNvSpPr>
          <p:nvPr>
            <p:ph type="title"/>
          </p:nvPr>
        </p:nvSpPr>
        <p:spPr>
          <a:xfrm>
            <a:off x="1295400" y="503853"/>
            <a:ext cx="9601200" cy="1142385"/>
          </a:xfrm>
          <a:prstGeom prst="rect">
            <a:avLst/>
          </a:prstGeom>
        </p:spPr>
        <p:txBody>
          <a:bodyPr vert="horz" lIns="91440" tIns="45720" rIns="91440" bIns="45720" rtlCol="0" anchor="b">
            <a:normAutofit/>
          </a:bodyPr>
          <a:lstStyle/>
          <a:p>
            <a:pPr rtl="0"/>
            <a:r>
              <a:rPr lang="de-DE"/>
              <a:t>Titelmasterformat durch Klicken bearbeiten</a:t>
            </a:r>
            <a:endParaRPr lang="de-DE" dirty="0"/>
          </a:p>
        </p:txBody>
      </p:sp>
      <p:sp>
        <p:nvSpPr>
          <p:cNvPr id="3" name="Textplatzhalter 2"/>
          <p:cNvSpPr>
            <a:spLocks noGrp="1"/>
          </p:cNvSpPr>
          <p:nvPr>
            <p:ph type="body" idx="1"/>
          </p:nvPr>
        </p:nvSpPr>
        <p:spPr>
          <a:xfrm>
            <a:off x="1295400" y="1981201"/>
            <a:ext cx="9601200" cy="3809999"/>
          </a:xfrm>
          <a:prstGeom prst="rect">
            <a:avLst/>
          </a:prstGeom>
        </p:spPr>
        <p:txBody>
          <a:bodyPr vert="horz" lIns="91440" tIns="45720" rIns="91440" bIns="45720" rtlCol="0">
            <a:normAutofit/>
          </a:bodyPr>
          <a:lstStyle/>
          <a:p>
            <a:pPr lvl="0" rtl="0"/>
            <a:r>
              <a:rPr lang="de-DE" dirty="0"/>
              <a:t>Formatvorlagen des Textmasters bearbeiten</a:t>
            </a:r>
          </a:p>
          <a:p>
            <a:pPr lvl="1" rtl="0"/>
            <a:r>
              <a:rPr lang="de-DE" dirty="0"/>
              <a:t>Zweite Ebene</a:t>
            </a:r>
          </a:p>
          <a:p>
            <a:pPr lvl="2" rtl="0"/>
            <a:r>
              <a:rPr lang="de-DE" dirty="0"/>
              <a:t>Dritte Ebene</a:t>
            </a:r>
          </a:p>
          <a:p>
            <a:pPr lvl="3" rtl="0"/>
            <a:r>
              <a:rPr lang="de-DE" dirty="0"/>
              <a:t>Vierte Ebene</a:t>
            </a:r>
          </a:p>
          <a:p>
            <a:pPr lvl="4" rtl="0"/>
            <a:r>
              <a:rPr lang="de-DE" dirty="0"/>
              <a:t>Fünfte Ebene</a:t>
            </a:r>
          </a:p>
        </p:txBody>
      </p:sp>
      <p:cxnSp>
        <p:nvCxnSpPr>
          <p:cNvPr id="148" name="Gerader Verbinder 147"/>
          <p:cNvCxnSpPr/>
          <p:nvPr userDrawn="1"/>
        </p:nvCxnSpPr>
        <p:spPr>
          <a:xfrm>
            <a:off x="609600" y="6172200"/>
            <a:ext cx="10972800"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 name="Fußzeilenplatzhalter 4"/>
          <p:cNvSpPr>
            <a:spLocks noGrp="1"/>
          </p:cNvSpPr>
          <p:nvPr>
            <p:ph type="ftr" sz="quarter" idx="3"/>
          </p:nvPr>
        </p:nvSpPr>
        <p:spPr>
          <a:xfrm>
            <a:off x="609601" y="6289679"/>
            <a:ext cx="6128030" cy="222436"/>
          </a:xfrm>
          <a:prstGeom prst="rect">
            <a:avLst/>
          </a:prstGeom>
        </p:spPr>
        <p:txBody>
          <a:bodyPr vert="horz" lIns="91440" tIns="45720" rIns="91440" bIns="45720" rtlCol="0" anchor="ctr"/>
          <a:lstStyle>
            <a:lvl1pPr algn="l">
              <a:defRPr sz="1100">
                <a:solidFill>
                  <a:schemeClr val="tx1">
                    <a:lumMod val="90000"/>
                    <a:lumOff val="10000"/>
                  </a:schemeClr>
                </a:solidFill>
              </a:defRPr>
            </a:lvl1pPr>
          </a:lstStyle>
          <a:p>
            <a:pPr rtl="0"/>
            <a:r>
              <a:rPr lang="de-DE"/>
              <a:t>Fußzeile hinzufügen</a:t>
            </a:r>
            <a:endParaRPr lang="de-DE" dirty="0"/>
          </a:p>
        </p:txBody>
      </p:sp>
      <p:sp>
        <p:nvSpPr>
          <p:cNvPr id="6" name="Foliennummernplatzhalter 5"/>
          <p:cNvSpPr>
            <a:spLocks noGrp="1"/>
          </p:cNvSpPr>
          <p:nvPr>
            <p:ph type="sldNum" sz="quarter" idx="4"/>
          </p:nvPr>
        </p:nvSpPr>
        <p:spPr>
          <a:xfrm>
            <a:off x="10665311" y="6289679"/>
            <a:ext cx="918882" cy="222436"/>
          </a:xfrm>
          <a:prstGeom prst="rect">
            <a:avLst/>
          </a:prstGeom>
        </p:spPr>
        <p:txBody>
          <a:bodyPr vert="horz" lIns="91440" tIns="45720" rIns="91440" bIns="45720" rtlCol="0" anchor="ctr"/>
          <a:lstStyle>
            <a:lvl1pPr algn="r">
              <a:defRPr sz="1100">
                <a:solidFill>
                  <a:schemeClr val="tx1">
                    <a:lumMod val="90000"/>
                    <a:lumOff val="10000"/>
                  </a:schemeClr>
                </a:solidFill>
              </a:defRPr>
            </a:lvl1pPr>
          </a:lstStyle>
          <a:p>
            <a:pPr rtl="0"/>
            <a:fld id="{E31375A4-56A4-47D6-9801-1991572033F7}" type="slidenum">
              <a:rPr lang="de-DE" smtClean="0"/>
              <a:pPr/>
              <a:t>‹Nr.›</a:t>
            </a:fld>
            <a:endParaRPr lang="de-DE" dirty="0"/>
          </a:p>
        </p:txBody>
      </p:sp>
      <p:pic>
        <p:nvPicPr>
          <p:cNvPr id="59" name="Picture 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464397" y="6227987"/>
            <a:ext cx="16668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 name="Grafik 5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9948163" y="146269"/>
            <a:ext cx="2148533" cy="685945"/>
          </a:xfrm>
          <a:prstGeom prst="rect">
            <a:avLst/>
          </a:prstGeom>
        </p:spPr>
      </p:pic>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70" r:id="rId2"/>
    <p:sldLayoutId id="2147483650" r:id="rId3"/>
    <p:sldLayoutId id="2147483651" r:id="rId4"/>
    <p:sldLayoutId id="2147483652" r:id="rId5"/>
    <p:sldLayoutId id="2147483653" r:id="rId6"/>
    <p:sldLayoutId id="2147483654" r:id="rId7"/>
    <p:sldLayoutId id="2147483655" r:id="rId8"/>
    <p:sldLayoutId id="2147483656" r:id="rId9"/>
    <p:sldLayoutId id="2147483669"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1">
            <a:lumMod val="75000"/>
          </a:schemeClr>
        </a:buClr>
        <a:buSzPct val="100000"/>
        <a:buFont typeface="Arial"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Clr>
          <a:schemeClr val="accent1">
            <a:lumMod val="75000"/>
          </a:schemeClr>
        </a:buClr>
        <a:buSzPct val="100000"/>
        <a:buFont typeface="Arial" pitchFamily="34" charset="0"/>
        <a:buChar char="▪"/>
        <a:defRPr sz="1800" kern="1200">
          <a:solidFill>
            <a:schemeClr val="tx1"/>
          </a:solidFill>
          <a:latin typeface="+mn-lt"/>
          <a:ea typeface="+mn-ea"/>
          <a:cs typeface="+mn-cs"/>
        </a:defRPr>
      </a:lvl2pPr>
      <a:lvl3pPr marL="685800" indent="-179388" algn="l" defTabSz="914400" rtl="0" eaLnBrk="1" latinLnBrk="0" hangingPunct="1">
        <a:lnSpc>
          <a:spcPct val="90000"/>
        </a:lnSpc>
        <a:spcBef>
          <a:spcPts val="800"/>
        </a:spcBef>
        <a:buClr>
          <a:schemeClr val="accent1">
            <a:lumMod val="75000"/>
          </a:schemeClr>
        </a:buClr>
        <a:buSzPct val="100000"/>
        <a:buFont typeface="Arial"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4pPr>
      <a:lvl5pPr marL="1143000" indent="-179388"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6pPr>
      <a:lvl7pPr marL="1600200" indent="-179388"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8pPr>
      <a:lvl9pPr marL="1878012" indent="0" algn="l" defTabSz="914400" rtl="0" eaLnBrk="1" latinLnBrk="0" hangingPunct="1">
        <a:lnSpc>
          <a:spcPct val="90000"/>
        </a:lnSpc>
        <a:spcBef>
          <a:spcPts val="600"/>
        </a:spcBef>
        <a:buClr>
          <a:schemeClr val="accent1">
            <a:lumMod val="75000"/>
          </a:schemeClr>
        </a:buClr>
        <a:buSzPct val="100000"/>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3000">
              <a:schemeClr val="bg1"/>
            </a:gs>
            <a:gs pos="0">
              <a:schemeClr val="bg1">
                <a:lumMod val="100000"/>
              </a:schemeClr>
            </a:gs>
            <a:gs pos="100000">
              <a:schemeClr val="bg1">
                <a:lumMod val="95000"/>
                <a:alpha val="65000"/>
              </a:schemeClr>
            </a:gs>
          </a:gsLst>
          <a:lin ang="5400000" scaled="1"/>
          <a:tileRect/>
        </a:gradFill>
        <a:effectLst/>
      </p:bgPr>
    </p:bg>
    <p:spTree>
      <p:nvGrpSpPr>
        <p:cNvPr id="1" name=""/>
        <p:cNvGrpSpPr/>
        <p:nvPr/>
      </p:nvGrpSpPr>
      <p:grpSpPr>
        <a:xfrm>
          <a:off x="0" y="0"/>
          <a:ext cx="0" cy="0"/>
          <a:chOff x="0" y="0"/>
          <a:chExt cx="0" cy="0"/>
        </a:xfrm>
      </p:grpSpPr>
      <p:grpSp>
        <p:nvGrpSpPr>
          <p:cNvPr id="96" name="Gruppe 95"/>
          <p:cNvGrpSpPr/>
          <p:nvPr userDrawn="1"/>
        </p:nvGrpSpPr>
        <p:grpSpPr bwMode="hidden">
          <a:xfrm>
            <a:off x="-1" y="-195943"/>
            <a:ext cx="12192002" cy="6858000"/>
            <a:chOff x="-1" y="0"/>
            <a:chExt cx="12192002" cy="6858000"/>
          </a:xfrm>
        </p:grpSpPr>
        <p:cxnSp>
          <p:nvCxnSpPr>
            <p:cNvPr id="97" name="Gerader Verbinder 96"/>
            <p:cNvCxnSpPr/>
            <p:nvPr/>
          </p:nvCxnSpPr>
          <p:spPr bwMode="hidden">
            <a:xfrm>
              <a:off x="610194"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8" name="Gerader Verbinder 97"/>
            <p:cNvCxnSpPr/>
            <p:nvPr/>
          </p:nvCxnSpPr>
          <p:spPr bwMode="hidden">
            <a:xfrm>
              <a:off x="1829332"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9" name="Gerader Verbinder 98"/>
            <p:cNvCxnSpPr/>
            <p:nvPr/>
          </p:nvCxnSpPr>
          <p:spPr bwMode="hidden">
            <a:xfrm>
              <a:off x="304847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0" name="Gerader Verbinder 99"/>
            <p:cNvCxnSpPr/>
            <p:nvPr/>
          </p:nvCxnSpPr>
          <p:spPr bwMode="hidden">
            <a:xfrm>
              <a:off x="4267608"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1" name="Gerader Verbinder 100"/>
            <p:cNvCxnSpPr/>
            <p:nvPr/>
          </p:nvCxnSpPr>
          <p:spPr bwMode="hidden">
            <a:xfrm>
              <a:off x="5486746"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2" name="Gerader Verbinder 101"/>
            <p:cNvCxnSpPr/>
            <p:nvPr/>
          </p:nvCxnSpPr>
          <p:spPr bwMode="hidden">
            <a:xfrm>
              <a:off x="6705884"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3" name="Gerader Verbinder 102"/>
            <p:cNvCxnSpPr/>
            <p:nvPr/>
          </p:nvCxnSpPr>
          <p:spPr bwMode="hidden">
            <a:xfrm>
              <a:off x="7925022"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4" name="Gerader Verbinder 103"/>
            <p:cNvCxnSpPr/>
            <p:nvPr/>
          </p:nvCxnSpPr>
          <p:spPr bwMode="hidden">
            <a:xfrm>
              <a:off x="914416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5" name="Gerader Verbinder 104"/>
            <p:cNvCxnSpPr/>
            <p:nvPr/>
          </p:nvCxnSpPr>
          <p:spPr bwMode="hidden">
            <a:xfrm>
              <a:off x="10363298"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6" name="Gerader Verbinder 105"/>
            <p:cNvCxnSpPr/>
            <p:nvPr/>
          </p:nvCxnSpPr>
          <p:spPr bwMode="hidden">
            <a:xfrm>
              <a:off x="11582436"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7" name="Gerader Verbinder 106"/>
            <p:cNvCxnSpPr/>
            <p:nvPr/>
          </p:nvCxnSpPr>
          <p:spPr bwMode="hidden">
            <a:xfrm>
              <a:off x="2819" y="386485"/>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8" name="Gerader Verbinder 107"/>
            <p:cNvCxnSpPr/>
            <p:nvPr/>
          </p:nvCxnSpPr>
          <p:spPr bwMode="hidden">
            <a:xfrm>
              <a:off x="2819" y="1611181"/>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9" name="Gerader Verbinder 108"/>
            <p:cNvCxnSpPr/>
            <p:nvPr/>
          </p:nvCxnSpPr>
          <p:spPr bwMode="hidden">
            <a:xfrm>
              <a:off x="2819" y="2835877"/>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0" name="Gerader Verbinder 109"/>
            <p:cNvCxnSpPr/>
            <p:nvPr/>
          </p:nvCxnSpPr>
          <p:spPr bwMode="hidden">
            <a:xfrm>
              <a:off x="2819" y="4060573"/>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1" name="Gerader Verbinder 110"/>
            <p:cNvCxnSpPr/>
            <p:nvPr/>
          </p:nvCxnSpPr>
          <p:spPr bwMode="hidden">
            <a:xfrm>
              <a:off x="2819" y="5285269"/>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2" name="Gerader Verbinder 111"/>
            <p:cNvCxnSpPr/>
            <p:nvPr/>
          </p:nvCxnSpPr>
          <p:spPr bwMode="hidden">
            <a:xfrm>
              <a:off x="2819" y="6509965"/>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113" name="Gruppe 112"/>
            <p:cNvGrpSpPr/>
            <p:nvPr userDrawn="1"/>
          </p:nvGrpSpPr>
          <p:grpSpPr bwMode="hidden">
            <a:xfrm>
              <a:off x="-1" y="0"/>
              <a:ext cx="12192001" cy="6858000"/>
              <a:chOff x="-1" y="0"/>
              <a:chExt cx="12192001" cy="6858000"/>
            </a:xfrm>
          </p:grpSpPr>
          <p:cxnSp>
            <p:nvCxnSpPr>
              <p:cNvPr id="131" name="Gerader Verbinder 130"/>
              <p:cNvCxnSpPr/>
              <p:nvPr/>
            </p:nvCxnSpPr>
            <p:spPr bwMode="hidden">
              <a:xfrm>
                <a:off x="225425"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2" name="Gerader Verbinder 131"/>
              <p:cNvCxnSpPr/>
              <p:nvPr/>
            </p:nvCxnSpPr>
            <p:spPr bwMode="hidden">
              <a:xfrm>
                <a:off x="1449154"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3" name="Gerader Verbinder 132"/>
              <p:cNvCxnSpPr/>
              <p:nvPr/>
            </p:nvCxnSpPr>
            <p:spPr bwMode="hidden">
              <a:xfrm>
                <a:off x="266598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4" name="Gerader Verbinder 133"/>
              <p:cNvCxnSpPr/>
              <p:nvPr/>
            </p:nvCxnSpPr>
            <p:spPr bwMode="hidden">
              <a:xfrm>
                <a:off x="3885119"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5" name="Gerader Verbinder 134"/>
              <p:cNvCxnSpPr/>
              <p:nvPr/>
            </p:nvCxnSpPr>
            <p:spPr bwMode="hidden">
              <a:xfrm>
                <a:off x="510650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136" name="Gruppe 135"/>
              <p:cNvGrpSpPr/>
              <p:nvPr/>
            </p:nvGrpSpPr>
            <p:grpSpPr bwMode="hidden">
              <a:xfrm>
                <a:off x="6327885" y="0"/>
                <a:ext cx="5864115" cy="5898673"/>
                <a:chOff x="6327885" y="0"/>
                <a:chExt cx="5864115" cy="5898673"/>
              </a:xfrm>
            </p:grpSpPr>
            <p:cxnSp>
              <p:nvCxnSpPr>
                <p:cNvPr id="142" name="Gerader Verbinder 141"/>
                <p:cNvCxnSpPr/>
                <p:nvPr/>
              </p:nvCxnSpPr>
              <p:spPr bwMode="hidden">
                <a:xfrm>
                  <a:off x="6327885" y="0"/>
                  <a:ext cx="5864115" cy="589867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3" name="Gerader Verbinder 142"/>
                <p:cNvCxnSpPr/>
                <p:nvPr/>
              </p:nvCxnSpPr>
              <p:spPr bwMode="hidden">
                <a:xfrm>
                  <a:off x="7549268" y="0"/>
                  <a:ext cx="4642732" cy="46724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4" name="Gerader Verbinder 143"/>
                <p:cNvCxnSpPr/>
                <p:nvPr/>
              </p:nvCxnSpPr>
              <p:spPr bwMode="hidden">
                <a:xfrm>
                  <a:off x="8772997" y="0"/>
                  <a:ext cx="3419003" cy="34567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5" name="Gerader Verbinder 144"/>
                <p:cNvCxnSpPr/>
                <p:nvPr/>
              </p:nvCxnSpPr>
              <p:spPr bwMode="hidden">
                <a:xfrm>
                  <a:off x="9982200" y="0"/>
                  <a:ext cx="2209800" cy="222646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6" name="Gerader Verbinder 145"/>
                <p:cNvCxnSpPr/>
                <p:nvPr/>
              </p:nvCxnSpPr>
              <p:spPr bwMode="hidden">
                <a:xfrm>
                  <a:off x="11199019" y="0"/>
                  <a:ext cx="992981" cy="1002506"/>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137" name="Gerader Verbinder 136"/>
              <p:cNvCxnSpPr/>
              <p:nvPr/>
            </p:nvCxnSpPr>
            <p:spPr bwMode="hidden">
              <a:xfrm flipH="1" flipV="1">
                <a:off x="-1" y="1012053"/>
                <a:ext cx="5828811" cy="58459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8" name="Gerader Verbinder 137"/>
              <p:cNvCxnSpPr/>
              <p:nvPr/>
            </p:nvCxnSpPr>
            <p:spPr bwMode="hidden">
              <a:xfrm flipH="1" flipV="1">
                <a:off x="-1" y="2227340"/>
                <a:ext cx="4614781" cy="4630658"/>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9" name="Gerader Verbinder 138"/>
              <p:cNvCxnSpPr/>
              <p:nvPr/>
            </p:nvCxnSpPr>
            <p:spPr bwMode="hidden">
              <a:xfrm flipH="1" flipV="1">
                <a:off x="-1" y="3432149"/>
                <a:ext cx="3398419" cy="34258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0" name="Gerader Verbinder 139"/>
              <p:cNvCxnSpPr/>
              <p:nvPr/>
            </p:nvCxnSpPr>
            <p:spPr bwMode="hidden">
              <a:xfrm flipH="1" flipV="1">
                <a:off x="-1" y="4651431"/>
                <a:ext cx="2196496" cy="2206567"/>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1" name="Gerader Verbinder 140"/>
              <p:cNvCxnSpPr/>
              <p:nvPr/>
            </p:nvCxnSpPr>
            <p:spPr bwMode="hidden">
              <a:xfrm flipH="1" flipV="1">
                <a:off x="-1" y="5864453"/>
                <a:ext cx="987003" cy="9935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114" name="Gruppe 113"/>
            <p:cNvGrpSpPr/>
            <p:nvPr userDrawn="1"/>
          </p:nvGrpSpPr>
          <p:grpSpPr bwMode="hidden">
            <a:xfrm flipH="1">
              <a:off x="0" y="0"/>
              <a:ext cx="12192001" cy="6858000"/>
              <a:chOff x="-1" y="0"/>
              <a:chExt cx="12192001" cy="6858000"/>
            </a:xfrm>
          </p:grpSpPr>
          <p:cxnSp>
            <p:nvCxnSpPr>
              <p:cNvPr id="115" name="Gerader Verbinder 114"/>
              <p:cNvCxnSpPr/>
              <p:nvPr/>
            </p:nvCxnSpPr>
            <p:spPr bwMode="hidden">
              <a:xfrm>
                <a:off x="225425"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6" name="Gerader Verbinder 115"/>
              <p:cNvCxnSpPr/>
              <p:nvPr/>
            </p:nvCxnSpPr>
            <p:spPr bwMode="hidden">
              <a:xfrm>
                <a:off x="1449154"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7" name="Gerader Verbinder 116"/>
              <p:cNvCxnSpPr/>
              <p:nvPr/>
            </p:nvCxnSpPr>
            <p:spPr bwMode="hidden">
              <a:xfrm>
                <a:off x="266598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8" name="Gerader Verbinder 117"/>
              <p:cNvCxnSpPr/>
              <p:nvPr/>
            </p:nvCxnSpPr>
            <p:spPr bwMode="hidden">
              <a:xfrm>
                <a:off x="3885119"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9" name="Gerader Verbinder 118"/>
              <p:cNvCxnSpPr/>
              <p:nvPr/>
            </p:nvCxnSpPr>
            <p:spPr bwMode="hidden">
              <a:xfrm>
                <a:off x="510650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120" name="Gruppe 119"/>
              <p:cNvGrpSpPr/>
              <p:nvPr/>
            </p:nvGrpSpPr>
            <p:grpSpPr bwMode="hidden">
              <a:xfrm>
                <a:off x="6327885" y="0"/>
                <a:ext cx="5864115" cy="5898673"/>
                <a:chOff x="6327885" y="0"/>
                <a:chExt cx="5864115" cy="5898673"/>
              </a:xfrm>
            </p:grpSpPr>
            <p:cxnSp>
              <p:nvCxnSpPr>
                <p:cNvPr id="126" name="Gerader Verbinder 125"/>
                <p:cNvCxnSpPr/>
                <p:nvPr/>
              </p:nvCxnSpPr>
              <p:spPr bwMode="hidden">
                <a:xfrm>
                  <a:off x="6327885" y="0"/>
                  <a:ext cx="5864115" cy="589867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7" name="Gerader Verbinder 126"/>
                <p:cNvCxnSpPr/>
                <p:nvPr/>
              </p:nvCxnSpPr>
              <p:spPr bwMode="hidden">
                <a:xfrm>
                  <a:off x="7549268" y="0"/>
                  <a:ext cx="4642732" cy="46724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8" name="Gerader Verbinder 127"/>
                <p:cNvCxnSpPr/>
                <p:nvPr/>
              </p:nvCxnSpPr>
              <p:spPr bwMode="hidden">
                <a:xfrm>
                  <a:off x="8772997" y="0"/>
                  <a:ext cx="3419003" cy="34567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9" name="Gerader Verbinder 128"/>
                <p:cNvCxnSpPr/>
                <p:nvPr/>
              </p:nvCxnSpPr>
              <p:spPr bwMode="hidden">
                <a:xfrm>
                  <a:off x="9982200" y="0"/>
                  <a:ext cx="2209800" cy="222646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0" name="Gerader Verbinder 129"/>
                <p:cNvCxnSpPr/>
                <p:nvPr/>
              </p:nvCxnSpPr>
              <p:spPr bwMode="hidden">
                <a:xfrm>
                  <a:off x="11199019" y="0"/>
                  <a:ext cx="992981" cy="1002506"/>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121" name="Gerader Verbinder 120"/>
              <p:cNvCxnSpPr/>
              <p:nvPr/>
            </p:nvCxnSpPr>
            <p:spPr bwMode="hidden">
              <a:xfrm flipH="1" flipV="1">
                <a:off x="-1" y="1012053"/>
                <a:ext cx="5828811" cy="58459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2" name="Gerader Verbinder 121"/>
              <p:cNvCxnSpPr/>
              <p:nvPr/>
            </p:nvCxnSpPr>
            <p:spPr bwMode="hidden">
              <a:xfrm flipH="1" flipV="1">
                <a:off x="-1" y="2227340"/>
                <a:ext cx="4614781" cy="4630658"/>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3" name="Gerader Verbinder 122"/>
              <p:cNvCxnSpPr/>
              <p:nvPr/>
            </p:nvCxnSpPr>
            <p:spPr bwMode="hidden">
              <a:xfrm flipH="1" flipV="1">
                <a:off x="-1" y="3432149"/>
                <a:ext cx="3398419" cy="34258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4" name="Gerader Verbinder 123"/>
              <p:cNvCxnSpPr/>
              <p:nvPr/>
            </p:nvCxnSpPr>
            <p:spPr bwMode="hidden">
              <a:xfrm flipH="1" flipV="1">
                <a:off x="-1" y="4651431"/>
                <a:ext cx="2196496" cy="2206567"/>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5" name="Gerader Verbinder 124"/>
              <p:cNvCxnSpPr/>
              <p:nvPr/>
            </p:nvCxnSpPr>
            <p:spPr bwMode="hidden">
              <a:xfrm flipH="1" flipV="1">
                <a:off x="-1" y="5864453"/>
                <a:ext cx="987003" cy="9935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2" name="Titelplatzhalter 1"/>
          <p:cNvSpPr>
            <a:spLocks noGrp="1"/>
          </p:cNvSpPr>
          <p:nvPr>
            <p:ph type="title"/>
          </p:nvPr>
        </p:nvSpPr>
        <p:spPr>
          <a:xfrm>
            <a:off x="1295400" y="503853"/>
            <a:ext cx="9601200" cy="1142385"/>
          </a:xfrm>
          <a:prstGeom prst="rect">
            <a:avLst/>
          </a:prstGeom>
        </p:spPr>
        <p:txBody>
          <a:bodyPr vert="horz" lIns="91440" tIns="45720" rIns="91440" bIns="45720" rtlCol="0" anchor="b">
            <a:normAutofit/>
          </a:bodyPr>
          <a:lstStyle/>
          <a:p>
            <a:pPr rtl="0"/>
            <a:r>
              <a:rPr lang="de-DE"/>
              <a:t>Titelmasterformat durch Klicken bearbeiten</a:t>
            </a:r>
            <a:endParaRPr lang="de-DE" dirty="0"/>
          </a:p>
        </p:txBody>
      </p:sp>
      <p:sp>
        <p:nvSpPr>
          <p:cNvPr id="3" name="Textplatzhalter 2"/>
          <p:cNvSpPr>
            <a:spLocks noGrp="1"/>
          </p:cNvSpPr>
          <p:nvPr>
            <p:ph type="body" idx="1"/>
          </p:nvPr>
        </p:nvSpPr>
        <p:spPr>
          <a:xfrm>
            <a:off x="1295400" y="1981201"/>
            <a:ext cx="9601200" cy="3809999"/>
          </a:xfrm>
          <a:prstGeom prst="rect">
            <a:avLst/>
          </a:prstGeom>
        </p:spPr>
        <p:txBody>
          <a:bodyPr vert="horz" lIns="91440" tIns="45720" rIns="91440" bIns="45720" rtlCol="0">
            <a:normAutofit/>
          </a:bodyPr>
          <a:lstStyle/>
          <a:p>
            <a:pPr lvl="0" rtl="0"/>
            <a:r>
              <a:rPr lang="de-DE" dirty="0"/>
              <a:t>Formatvorlagen des Textmasters bearbeiten</a:t>
            </a:r>
          </a:p>
          <a:p>
            <a:pPr lvl="1" rtl="0"/>
            <a:r>
              <a:rPr lang="de-DE" dirty="0"/>
              <a:t>Zweite Ebene</a:t>
            </a:r>
          </a:p>
          <a:p>
            <a:pPr lvl="2" rtl="0"/>
            <a:r>
              <a:rPr lang="de-DE" dirty="0"/>
              <a:t>Dritte Ebene</a:t>
            </a:r>
          </a:p>
          <a:p>
            <a:pPr lvl="3" rtl="0"/>
            <a:r>
              <a:rPr lang="de-DE" dirty="0"/>
              <a:t>Vierte Ebene</a:t>
            </a:r>
          </a:p>
          <a:p>
            <a:pPr lvl="4" rtl="0"/>
            <a:r>
              <a:rPr lang="de-DE" dirty="0"/>
              <a:t>Fünfte Ebene</a:t>
            </a:r>
          </a:p>
        </p:txBody>
      </p:sp>
      <p:cxnSp>
        <p:nvCxnSpPr>
          <p:cNvPr id="148" name="Gerader Verbinder 147"/>
          <p:cNvCxnSpPr/>
          <p:nvPr userDrawn="1"/>
        </p:nvCxnSpPr>
        <p:spPr>
          <a:xfrm>
            <a:off x="609600" y="6172200"/>
            <a:ext cx="10972800"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 name="Fußzeilenplatzhalter 4"/>
          <p:cNvSpPr>
            <a:spLocks noGrp="1"/>
          </p:cNvSpPr>
          <p:nvPr>
            <p:ph type="ftr" sz="quarter" idx="3"/>
          </p:nvPr>
        </p:nvSpPr>
        <p:spPr>
          <a:xfrm>
            <a:off x="609601" y="6289679"/>
            <a:ext cx="6128030" cy="222436"/>
          </a:xfrm>
          <a:prstGeom prst="rect">
            <a:avLst/>
          </a:prstGeom>
        </p:spPr>
        <p:txBody>
          <a:bodyPr vert="horz" lIns="91440" tIns="45720" rIns="91440" bIns="45720" rtlCol="0" anchor="ctr"/>
          <a:lstStyle>
            <a:lvl1pPr algn="l">
              <a:defRPr sz="1100">
                <a:solidFill>
                  <a:schemeClr val="tx1">
                    <a:lumMod val="90000"/>
                    <a:lumOff val="10000"/>
                  </a:schemeClr>
                </a:solidFill>
              </a:defRPr>
            </a:lvl1pPr>
          </a:lstStyle>
          <a:p>
            <a:pPr rtl="0"/>
            <a:r>
              <a:rPr lang="de-DE"/>
              <a:t>Fußzeile hinzufügen</a:t>
            </a:r>
            <a:endParaRPr lang="de-DE" dirty="0"/>
          </a:p>
        </p:txBody>
      </p:sp>
      <p:sp>
        <p:nvSpPr>
          <p:cNvPr id="6" name="Foliennummernplatzhalter 5"/>
          <p:cNvSpPr>
            <a:spLocks noGrp="1"/>
          </p:cNvSpPr>
          <p:nvPr>
            <p:ph type="sldNum" sz="quarter" idx="4"/>
          </p:nvPr>
        </p:nvSpPr>
        <p:spPr>
          <a:xfrm>
            <a:off x="10665311" y="6289679"/>
            <a:ext cx="918882" cy="222436"/>
          </a:xfrm>
          <a:prstGeom prst="rect">
            <a:avLst/>
          </a:prstGeom>
        </p:spPr>
        <p:txBody>
          <a:bodyPr vert="horz" lIns="91440" tIns="45720" rIns="91440" bIns="45720" rtlCol="0" anchor="ctr"/>
          <a:lstStyle>
            <a:lvl1pPr algn="r">
              <a:defRPr sz="1100">
                <a:solidFill>
                  <a:schemeClr val="tx1">
                    <a:lumMod val="90000"/>
                    <a:lumOff val="10000"/>
                  </a:schemeClr>
                </a:solidFill>
              </a:defRPr>
            </a:lvl1pPr>
          </a:lstStyle>
          <a:p>
            <a:pPr rtl="0"/>
            <a:fld id="{E31375A4-56A4-47D6-9801-1991572033F7}" type="slidenum">
              <a:rPr lang="de-DE" smtClean="0"/>
              <a:pPr/>
              <a:t>‹Nr.›</a:t>
            </a:fld>
            <a:endParaRPr lang="de-DE" dirty="0"/>
          </a:p>
        </p:txBody>
      </p:sp>
      <p:pic>
        <p:nvPicPr>
          <p:cNvPr id="59" name="Picture 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464397" y="6227987"/>
            <a:ext cx="16668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 name="Grafik 5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9948163" y="146269"/>
            <a:ext cx="2148533" cy="685945"/>
          </a:xfrm>
          <a:prstGeom prst="rect">
            <a:avLst/>
          </a:prstGeom>
        </p:spPr>
      </p:pic>
    </p:spTree>
    <p:extLst>
      <p:ext uri="{BB962C8B-B14F-4D97-AF65-F5344CB8AC3E}">
        <p14:creationId xmlns:p14="http://schemas.microsoft.com/office/powerpoint/2010/main" val="3836661942"/>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1">
            <a:lumMod val="75000"/>
          </a:schemeClr>
        </a:buClr>
        <a:buSzPct val="100000"/>
        <a:buFont typeface="Arial"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Clr>
          <a:schemeClr val="accent1">
            <a:lumMod val="75000"/>
          </a:schemeClr>
        </a:buClr>
        <a:buSzPct val="100000"/>
        <a:buFont typeface="Arial" pitchFamily="34" charset="0"/>
        <a:buChar char="▪"/>
        <a:defRPr sz="1800" kern="1200">
          <a:solidFill>
            <a:schemeClr val="tx1"/>
          </a:solidFill>
          <a:latin typeface="+mn-lt"/>
          <a:ea typeface="+mn-ea"/>
          <a:cs typeface="+mn-cs"/>
        </a:defRPr>
      </a:lvl2pPr>
      <a:lvl3pPr marL="685800" indent="-179388" algn="l" defTabSz="914400" rtl="0" eaLnBrk="1" latinLnBrk="0" hangingPunct="1">
        <a:lnSpc>
          <a:spcPct val="90000"/>
        </a:lnSpc>
        <a:spcBef>
          <a:spcPts val="800"/>
        </a:spcBef>
        <a:buClr>
          <a:schemeClr val="accent1">
            <a:lumMod val="75000"/>
          </a:schemeClr>
        </a:buClr>
        <a:buSzPct val="100000"/>
        <a:buFont typeface="Arial"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4pPr>
      <a:lvl5pPr marL="1143000" indent="-179388"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6pPr>
      <a:lvl7pPr marL="1600200" indent="-179388"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8pPr>
      <a:lvl9pPr marL="1878012" indent="0" algn="l" defTabSz="914400" rtl="0" eaLnBrk="1" latinLnBrk="0" hangingPunct="1">
        <a:lnSpc>
          <a:spcPct val="90000"/>
        </a:lnSpc>
        <a:spcBef>
          <a:spcPts val="600"/>
        </a:spcBef>
        <a:buClr>
          <a:schemeClr val="accent1">
            <a:lumMod val="75000"/>
          </a:schemeClr>
        </a:buClr>
        <a:buSzPct val="100000"/>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rtlCol="0">
            <a:normAutofit/>
          </a:bodyPr>
          <a:lstStyle/>
          <a:p>
            <a:r>
              <a:rPr lang="de-DE" sz="3200" dirty="0"/>
              <a:t>Krisenintervention für Menschen mit Migrationshintergrund und/oder Fluchterfahrung</a:t>
            </a:r>
            <a:br>
              <a:rPr lang="de-DE" sz="3200" dirty="0"/>
            </a:br>
            <a:br>
              <a:rPr lang="de-DE" sz="3200" dirty="0"/>
            </a:br>
            <a:r>
              <a:rPr lang="de-DE" sz="3200" b="0" dirty="0"/>
              <a:t>Suizid- und Gewaltprävention in psychosozialen Krisen</a:t>
            </a:r>
          </a:p>
        </p:txBody>
      </p:sp>
      <p:sp>
        <p:nvSpPr>
          <p:cNvPr id="3" name="Untertitel 2"/>
          <p:cNvSpPr>
            <a:spLocks noGrp="1"/>
          </p:cNvSpPr>
          <p:nvPr>
            <p:ph type="subTitle" idx="1"/>
          </p:nvPr>
        </p:nvSpPr>
        <p:spPr>
          <a:xfrm>
            <a:off x="1293845" y="5432564"/>
            <a:ext cx="9604310" cy="648922"/>
          </a:xfrm>
        </p:spPr>
        <p:txBody>
          <a:bodyPr rtlCol="0">
            <a:normAutofit/>
          </a:bodyPr>
          <a:lstStyle/>
          <a:p>
            <a:pPr rtl="0"/>
            <a:r>
              <a:rPr lang="de-DE" dirty="0"/>
              <a:t>Dr. Claudius Stein</a:t>
            </a:r>
          </a:p>
          <a:p>
            <a:r>
              <a:rPr lang="de-DE" dirty="0"/>
              <a:t>Kriseninterventionszentrum Wien</a:t>
            </a:r>
          </a:p>
          <a:p>
            <a:pPr rtl="0"/>
            <a:endParaRPr lang="de-DE" dirty="0"/>
          </a:p>
        </p:txBody>
      </p:sp>
    </p:spTree>
    <p:extLst>
      <p:ext uri="{BB962C8B-B14F-4D97-AF65-F5344CB8AC3E}">
        <p14:creationId xmlns:p14="http://schemas.microsoft.com/office/powerpoint/2010/main" val="106904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95400" y="503853"/>
            <a:ext cx="9601200" cy="1142385"/>
          </a:xfrm>
        </p:spPr>
        <p:txBody>
          <a:bodyPr>
            <a:normAutofit/>
          </a:bodyPr>
          <a:lstStyle/>
          <a:p>
            <a:r>
              <a:rPr lang="de-DE" sz="2800" dirty="0"/>
              <a:t>Phasen des Migrationsprozesses und Krise</a:t>
            </a:r>
            <a:br>
              <a:rPr lang="de-DE" sz="2800" dirty="0"/>
            </a:br>
            <a:r>
              <a:rPr lang="de-DE" sz="1600" dirty="0"/>
              <a:t>(</a:t>
            </a:r>
            <a:r>
              <a:rPr lang="de-DE" sz="1600" dirty="0" err="1"/>
              <a:t>Sluzki</a:t>
            </a:r>
            <a:r>
              <a:rPr lang="de-DE" sz="1600" dirty="0"/>
              <a:t>, 2001, </a:t>
            </a:r>
            <a:r>
              <a:rPr lang="de-DE" sz="1600" dirty="0" err="1"/>
              <a:t>Schouler-Ocak</a:t>
            </a:r>
            <a:r>
              <a:rPr lang="de-DE" sz="1600" dirty="0"/>
              <a:t>, 2006)</a:t>
            </a:r>
          </a:p>
        </p:txBody>
      </p:sp>
      <p:sp>
        <p:nvSpPr>
          <p:cNvPr id="3" name="Inhaltsplatzhalter 2"/>
          <p:cNvSpPr>
            <a:spLocks noGrp="1"/>
          </p:cNvSpPr>
          <p:nvPr>
            <p:ph idx="1"/>
          </p:nvPr>
        </p:nvSpPr>
        <p:spPr>
          <a:xfrm>
            <a:off x="1314450" y="1986190"/>
            <a:ext cx="9601200" cy="3824059"/>
          </a:xfrm>
        </p:spPr>
        <p:txBody>
          <a:bodyPr>
            <a:noAutofit/>
          </a:bodyPr>
          <a:lstStyle/>
          <a:p>
            <a:r>
              <a:rPr lang="de-DE" sz="2800" dirty="0">
                <a:latin typeface="Calibri" panose="020F0502020204030204" pitchFamily="34" charset="0"/>
                <a:cs typeface="Calibri" panose="020F0502020204030204" pitchFamily="34" charset="0"/>
              </a:rPr>
              <a:t>Vorbereitungsphase</a:t>
            </a:r>
          </a:p>
          <a:p>
            <a:r>
              <a:rPr lang="de-DE" sz="2800" dirty="0">
                <a:latin typeface="Calibri" panose="020F0502020204030204" pitchFamily="34" charset="0"/>
                <a:cs typeface="Calibri" panose="020F0502020204030204" pitchFamily="34" charset="0"/>
              </a:rPr>
              <a:t>Migrationsakt – „Heimweh“ als Verlustkrise</a:t>
            </a:r>
          </a:p>
          <a:p>
            <a:r>
              <a:rPr lang="de-DE" sz="2800" dirty="0">
                <a:latin typeface="Calibri" panose="020F0502020204030204" pitchFamily="34" charset="0"/>
                <a:cs typeface="Calibri" panose="020F0502020204030204" pitchFamily="34" charset="0"/>
              </a:rPr>
              <a:t>Phase der Überkompensation</a:t>
            </a:r>
          </a:p>
          <a:p>
            <a:r>
              <a:rPr lang="de-DE" sz="2800" dirty="0">
                <a:latin typeface="Calibri" panose="020F0502020204030204" pitchFamily="34" charset="0"/>
                <a:cs typeface="Calibri" panose="020F0502020204030204" pitchFamily="34" charset="0"/>
              </a:rPr>
              <a:t>Phase der Dekompensation – „Bilanzierungskrise im mittleren Lebensalter“</a:t>
            </a:r>
          </a:p>
          <a:p>
            <a:r>
              <a:rPr lang="de-DE" sz="2800" dirty="0">
                <a:latin typeface="Calibri" panose="020F0502020204030204" pitchFamily="34" charset="0"/>
                <a:cs typeface="Calibri" panose="020F0502020204030204" pitchFamily="34" charset="0"/>
              </a:rPr>
              <a:t>Phase des generationsübergreifenden Anpassungsprozesses – neues Identitätsgefühl</a:t>
            </a:r>
          </a:p>
        </p:txBody>
      </p:sp>
    </p:spTree>
    <p:extLst>
      <p:ext uri="{BB962C8B-B14F-4D97-AF65-F5344CB8AC3E}">
        <p14:creationId xmlns:p14="http://schemas.microsoft.com/office/powerpoint/2010/main" val="1339135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04925" y="275253"/>
            <a:ext cx="9601200" cy="1142385"/>
          </a:xfrm>
        </p:spPr>
        <p:txBody>
          <a:bodyPr>
            <a:normAutofit/>
          </a:bodyPr>
          <a:lstStyle/>
          <a:p>
            <a:r>
              <a:rPr lang="de-DE" sz="2800" dirty="0"/>
              <a:t>Krisen von geflüchteten Menschen</a:t>
            </a:r>
            <a:endParaRPr lang="de-DE" sz="1600" dirty="0"/>
          </a:p>
        </p:txBody>
      </p:sp>
      <p:sp>
        <p:nvSpPr>
          <p:cNvPr id="3" name="Inhaltsplatzhalter 2"/>
          <p:cNvSpPr>
            <a:spLocks noGrp="1"/>
          </p:cNvSpPr>
          <p:nvPr>
            <p:ph idx="1"/>
          </p:nvPr>
        </p:nvSpPr>
        <p:spPr>
          <a:xfrm>
            <a:off x="1276350" y="1860096"/>
            <a:ext cx="9601200" cy="4078515"/>
          </a:xfrm>
        </p:spPr>
        <p:txBody>
          <a:bodyPr>
            <a:normAutofit fontScale="92500" lnSpcReduction="20000"/>
          </a:bodyPr>
          <a:lstStyle/>
          <a:p>
            <a:pPr marL="0" indent="0">
              <a:buNone/>
            </a:pPr>
            <a:r>
              <a:rPr lang="de-DE" dirty="0">
                <a:latin typeface="Calibri" panose="020F0502020204030204" pitchFamily="34" charset="0"/>
                <a:cs typeface="Calibri" panose="020F0502020204030204" pitchFamily="34" charset="0"/>
              </a:rPr>
              <a:t>Besonderes Risiko bei seelischer Traumatisierung (zwischen 5 und 30% der geflüchteten Menschen leiden an einer PTBS). Im Projekt war bei fast der Hälfte der betreuten Personen (gesamt 726 KlientInnen) eine Traumatisierung in der Vorgeschichte erhebbar, 34% waren akut traumatisiert.</a:t>
            </a:r>
            <a:br>
              <a:rPr lang="de-DE" dirty="0">
                <a:latin typeface="Calibri" panose="020F0502020204030204" pitchFamily="34" charset="0"/>
                <a:cs typeface="Calibri" panose="020F0502020204030204" pitchFamily="34" charset="0"/>
              </a:rPr>
            </a:br>
            <a:endParaRPr lang="de-DE" dirty="0">
              <a:latin typeface="Calibri" panose="020F0502020204030204" pitchFamily="34" charset="0"/>
              <a:cs typeface="Calibri" panose="020F0502020204030204" pitchFamily="34" charset="0"/>
            </a:endParaRPr>
          </a:p>
          <a:p>
            <a:pPr marL="0" indent="0">
              <a:buNone/>
            </a:pPr>
            <a:r>
              <a:rPr lang="de-DE" b="1" dirty="0">
                <a:latin typeface="Calibri" panose="020F0502020204030204" pitchFamily="34" charset="0"/>
                <a:cs typeface="Calibri" panose="020F0502020204030204" pitchFamily="34" charset="0"/>
              </a:rPr>
              <a:t>Krisenauslöser (</a:t>
            </a:r>
            <a:r>
              <a:rPr lang="de-DE" b="1" dirty="0" err="1">
                <a:latin typeface="Calibri" panose="020F0502020204030204" pitchFamily="34" charset="0"/>
                <a:cs typeface="Calibri" panose="020F0502020204030204" pitchFamily="34" charset="0"/>
              </a:rPr>
              <a:t>u.A.</a:t>
            </a:r>
            <a:r>
              <a:rPr lang="de-DE" b="1" dirty="0">
                <a:latin typeface="Calibri" panose="020F0502020204030204" pitchFamily="34" charset="0"/>
                <a:cs typeface="Calibri" panose="020F0502020204030204" pitchFamily="34" charset="0"/>
              </a:rPr>
              <a:t>):</a:t>
            </a:r>
          </a:p>
          <a:p>
            <a:r>
              <a:rPr lang="de-DE" dirty="0">
                <a:latin typeface="Calibri" panose="020F0502020204030204" pitchFamily="34" charset="0"/>
                <a:cs typeface="Calibri" panose="020F0502020204030204" pitchFamily="34" charset="0"/>
              </a:rPr>
              <a:t>Verlustkrise durch Migration</a:t>
            </a:r>
          </a:p>
          <a:p>
            <a:pPr>
              <a:spcBef>
                <a:spcPts val="600"/>
              </a:spcBef>
            </a:pPr>
            <a:r>
              <a:rPr lang="de-DE" dirty="0">
                <a:latin typeface="Calibri" panose="020F0502020204030204" pitchFamily="34" charset="0"/>
                <a:cs typeface="Calibri" panose="020F0502020204030204" pitchFamily="34" charset="0"/>
              </a:rPr>
              <a:t>Sorge um zurückgebliebene Angehörige, fehlender Kontakt zu Angehörigen im Heimatland – Trennungsschuld, Verlust Angehöriger</a:t>
            </a:r>
          </a:p>
          <a:p>
            <a:r>
              <a:rPr lang="de-DE" dirty="0">
                <a:latin typeface="Calibri" panose="020F0502020204030204" pitchFamily="34" charset="0"/>
                <a:cs typeface="Calibri" panose="020F0502020204030204" pitchFamily="34" charset="0"/>
              </a:rPr>
              <a:t>Asylverfahren</a:t>
            </a:r>
            <a:br>
              <a:rPr lang="de-DE" dirty="0">
                <a:latin typeface="Calibri" panose="020F0502020204030204" pitchFamily="34" charset="0"/>
                <a:cs typeface="Calibri" panose="020F0502020204030204" pitchFamily="34" charset="0"/>
              </a:rPr>
            </a:br>
            <a:r>
              <a:rPr lang="de-DE" dirty="0">
                <a:latin typeface="Calibri" panose="020F0502020204030204" pitchFamily="34" charset="0"/>
                <a:cs typeface="Calibri" panose="020F0502020204030204" pitchFamily="34" charset="0"/>
              </a:rPr>
              <a:t>- lange Dauer (subjektives Gefühl der Unsicherheit)</a:t>
            </a:r>
            <a:br>
              <a:rPr lang="de-DE" dirty="0">
                <a:latin typeface="Calibri" panose="020F0502020204030204" pitchFamily="34" charset="0"/>
                <a:cs typeface="Calibri" panose="020F0502020204030204" pitchFamily="34" charset="0"/>
              </a:rPr>
            </a:br>
            <a:r>
              <a:rPr lang="de-DE" dirty="0">
                <a:latin typeface="Calibri" panose="020F0502020204030204" pitchFamily="34" charset="0"/>
                <a:cs typeface="Calibri" panose="020F0502020204030204" pitchFamily="34" charset="0"/>
              </a:rPr>
              <a:t>- drohende Ablehnung des Asylantrages</a:t>
            </a:r>
            <a:br>
              <a:rPr lang="de-DE" dirty="0">
                <a:latin typeface="Calibri" panose="020F0502020204030204" pitchFamily="34" charset="0"/>
                <a:cs typeface="Calibri" panose="020F0502020204030204" pitchFamily="34" charset="0"/>
              </a:rPr>
            </a:br>
            <a:r>
              <a:rPr lang="de-DE" dirty="0">
                <a:latin typeface="Calibri" panose="020F0502020204030204" pitchFamily="34" charset="0"/>
                <a:cs typeface="Calibri" panose="020F0502020204030204" pitchFamily="34" charset="0"/>
              </a:rPr>
              <a:t>- drohende Abschiebung </a:t>
            </a:r>
          </a:p>
          <a:p>
            <a:r>
              <a:rPr lang="de-DE" dirty="0">
                <a:latin typeface="Calibri" panose="020F0502020204030204" pitchFamily="34" charset="0"/>
                <a:cs typeface="Calibri" panose="020F0502020204030204" pitchFamily="34" charset="0"/>
              </a:rPr>
              <a:t>Gewalterfahrung im Aufnahmeland (Belastungen in großen Gemeinschaftsunterkünften)</a:t>
            </a:r>
          </a:p>
        </p:txBody>
      </p:sp>
    </p:spTree>
    <p:extLst>
      <p:ext uri="{BB962C8B-B14F-4D97-AF65-F5344CB8AC3E}">
        <p14:creationId xmlns:p14="http://schemas.microsoft.com/office/powerpoint/2010/main" val="1256641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95400" y="503853"/>
            <a:ext cx="9601200" cy="1142385"/>
          </a:xfrm>
        </p:spPr>
        <p:txBody>
          <a:bodyPr>
            <a:normAutofit/>
          </a:bodyPr>
          <a:lstStyle/>
          <a:p>
            <a:r>
              <a:rPr lang="de-DE" sz="2800" dirty="0"/>
              <a:t>Suizidalität bei Migrant*innen und Menschen auf der Flucht</a:t>
            </a:r>
            <a:endParaRPr lang="de-DE" sz="1600" dirty="0"/>
          </a:p>
        </p:txBody>
      </p:sp>
      <p:sp>
        <p:nvSpPr>
          <p:cNvPr id="3" name="Inhaltsplatzhalter 2"/>
          <p:cNvSpPr>
            <a:spLocks noGrp="1"/>
          </p:cNvSpPr>
          <p:nvPr>
            <p:ph idx="1"/>
          </p:nvPr>
        </p:nvSpPr>
        <p:spPr>
          <a:xfrm>
            <a:off x="1295400" y="1828801"/>
            <a:ext cx="9601200" cy="4229100"/>
          </a:xfrm>
        </p:spPr>
        <p:txBody>
          <a:bodyPr>
            <a:normAutofit fontScale="85000" lnSpcReduction="10000"/>
          </a:bodyPr>
          <a:lstStyle/>
          <a:p>
            <a:r>
              <a:rPr lang="de-DE" sz="2400" dirty="0">
                <a:latin typeface="Calibri" panose="020F0502020204030204" pitchFamily="34" charset="0"/>
                <a:cs typeface="Calibri" panose="020F0502020204030204" pitchFamily="34" charset="0"/>
              </a:rPr>
              <a:t>Suizidrate von Migrant*innen, die schon länger in Deutschland leben, eher niedriger als bei Personen, die in Deutschland geboren sind (Löhr, Schmidtke, </a:t>
            </a:r>
            <a:r>
              <a:rPr lang="de-DE" sz="2400" dirty="0" err="1">
                <a:latin typeface="Calibri" panose="020F0502020204030204" pitchFamily="34" charset="0"/>
                <a:cs typeface="Calibri" panose="020F0502020204030204" pitchFamily="34" charset="0"/>
              </a:rPr>
              <a:t>Wohner</a:t>
            </a:r>
            <a:r>
              <a:rPr lang="de-DE" sz="2400" dirty="0">
                <a:latin typeface="Calibri" panose="020F0502020204030204" pitchFamily="34" charset="0"/>
                <a:cs typeface="Calibri" panose="020F0502020204030204" pitchFamily="34" charset="0"/>
              </a:rPr>
              <a:t> und Sell, 2006; Kohls, 2011) </a:t>
            </a:r>
          </a:p>
          <a:p>
            <a:pPr marL="0" indent="0">
              <a:buNone/>
            </a:pPr>
            <a:r>
              <a:rPr lang="de-DE" sz="2400" dirty="0">
                <a:latin typeface="Calibri" panose="020F0502020204030204" pitchFamily="34" charset="0"/>
                <a:cs typeface="Calibri" panose="020F0502020204030204" pitchFamily="34" charset="0"/>
              </a:rPr>
              <a:t>    Aber: </a:t>
            </a:r>
          </a:p>
          <a:p>
            <a:r>
              <a:rPr lang="de-DE" sz="2400" dirty="0">
                <a:latin typeface="Calibri" panose="020F0502020204030204" pitchFamily="34" charset="0"/>
                <a:cs typeface="Calibri" panose="020F0502020204030204" pitchFamily="34" charset="0"/>
              </a:rPr>
              <a:t>Häufigkeit von Suizidversuchen unter Migrant*innen, insbesondere unter türkischen jungen Frauen, übersteigt die der deutschen Frauen (Schouler-Ocak, 2006)</a:t>
            </a:r>
          </a:p>
          <a:p>
            <a:r>
              <a:rPr lang="de-DE" sz="2400" dirty="0">
                <a:latin typeface="Calibri" panose="020F0502020204030204" pitchFamily="34" charset="0"/>
                <a:cs typeface="Calibri" panose="020F0502020204030204" pitchFamily="34" charset="0"/>
              </a:rPr>
              <a:t>Geflüchtete Menschen weisen eine beträchtliche Zahl an Risikofaktoren für Suizid auf  (Wedler, 2016, Positionspapier zur Flüchtlingsversorgung der österreichischen Gesellschaft für Psychiatrie, Psychotherapie und Psychosomatik, 2018 und 2019)</a:t>
            </a:r>
          </a:p>
          <a:p>
            <a:r>
              <a:rPr lang="de-DE" sz="2400" dirty="0">
                <a:latin typeface="Calibri" panose="020F0502020204030204" pitchFamily="34" charset="0"/>
                <a:cs typeface="Calibri" panose="020F0502020204030204" pitchFamily="34" charset="0"/>
              </a:rPr>
              <a:t>Deutliche Hinweise, dass es in Deutschland und Österreich zu vermehrten Suizidversuchen und Suiziden bei Flüchtlingen kommt (besonders bei abgelehntem Asylantrag und drohender Abschiebung)</a:t>
            </a:r>
          </a:p>
        </p:txBody>
      </p:sp>
    </p:spTree>
    <p:extLst>
      <p:ext uri="{BB962C8B-B14F-4D97-AF65-F5344CB8AC3E}">
        <p14:creationId xmlns:p14="http://schemas.microsoft.com/office/powerpoint/2010/main" val="632783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95400" y="503853"/>
            <a:ext cx="9601200" cy="1142385"/>
          </a:xfrm>
        </p:spPr>
        <p:txBody>
          <a:bodyPr>
            <a:normAutofit/>
          </a:bodyPr>
          <a:lstStyle/>
          <a:p>
            <a:r>
              <a:rPr lang="de-DE" sz="2800" dirty="0"/>
              <a:t>Suizidalität bei Migrant*innen und Menschen auf der Flucht</a:t>
            </a:r>
            <a:endParaRPr lang="de-DE" sz="1600" dirty="0"/>
          </a:p>
        </p:txBody>
      </p:sp>
      <p:sp>
        <p:nvSpPr>
          <p:cNvPr id="3" name="Inhaltsplatzhalter 2"/>
          <p:cNvSpPr>
            <a:spLocks noGrp="1"/>
          </p:cNvSpPr>
          <p:nvPr>
            <p:ph idx="1"/>
          </p:nvPr>
        </p:nvSpPr>
        <p:spPr>
          <a:xfrm>
            <a:off x="1295400" y="1828801"/>
            <a:ext cx="9601200" cy="4229100"/>
          </a:xfrm>
        </p:spPr>
        <p:txBody>
          <a:bodyPr>
            <a:normAutofit/>
          </a:bodyPr>
          <a:lstStyle/>
          <a:p>
            <a:r>
              <a:rPr lang="de-DE" sz="2400" dirty="0">
                <a:latin typeface="Calibri" panose="020F0502020204030204" pitchFamily="34" charset="0"/>
                <a:cs typeface="Calibri" panose="020F0502020204030204" pitchFamily="34" charset="0"/>
              </a:rPr>
              <a:t>Personen, die von Abschiebung bedroht sind, werden zu 20% suizidal </a:t>
            </a:r>
            <a:br>
              <a:rPr lang="de-DE" sz="2400" dirty="0">
                <a:latin typeface="Calibri" panose="020F0502020204030204" pitchFamily="34" charset="0"/>
                <a:cs typeface="Calibri" panose="020F0502020204030204" pitchFamily="34" charset="0"/>
              </a:rPr>
            </a:br>
            <a:r>
              <a:rPr lang="de-DE" sz="2400" dirty="0">
                <a:latin typeface="Calibri" panose="020F0502020204030204" pitchFamily="34" charset="0"/>
                <a:cs typeface="Calibri" panose="020F0502020204030204" pitchFamily="34" charset="0"/>
              </a:rPr>
              <a:t>(Küchenhoff, 2013)</a:t>
            </a:r>
          </a:p>
          <a:p>
            <a:r>
              <a:rPr lang="de-DE" sz="2400" dirty="0">
                <a:latin typeface="Calibri" panose="020F0502020204030204" pitchFamily="34" charset="0"/>
                <a:cs typeface="Calibri" panose="020F0502020204030204" pitchFamily="34" charset="0"/>
              </a:rPr>
              <a:t>Niederlande: Suizidhäufigkeit männlicher Flüchtlinge um zwei Drittel höher als in der niederländischen Bevölkerung (</a:t>
            </a:r>
            <a:r>
              <a:rPr lang="de-DE" sz="2400" dirty="0" err="1">
                <a:latin typeface="Calibri" panose="020F0502020204030204" pitchFamily="34" charset="0"/>
                <a:cs typeface="Calibri" panose="020F0502020204030204" pitchFamily="34" charset="0"/>
              </a:rPr>
              <a:t>Goosen</a:t>
            </a:r>
            <a:r>
              <a:rPr lang="de-DE" sz="2400" dirty="0">
                <a:latin typeface="Calibri" panose="020F0502020204030204" pitchFamily="34" charset="0"/>
                <a:cs typeface="Calibri" panose="020F0502020204030204" pitchFamily="34" charset="0"/>
              </a:rPr>
              <a:t>, 2011)</a:t>
            </a:r>
          </a:p>
          <a:p>
            <a:r>
              <a:rPr lang="de-DE" sz="2400" dirty="0">
                <a:latin typeface="Calibri" panose="020F0502020204030204" pitchFamily="34" charset="0"/>
                <a:cs typeface="Calibri" panose="020F0502020204030204" pitchFamily="34" charset="0"/>
              </a:rPr>
              <a:t>Berliner Verein Antirassistische Initiative 28. Bericht zur Gewalt gegen Geflüchtete und zu Suiziden und Suizidversuchen 2016–2020: 159 Suizide unter Flüchtlingen, darunter auch einige Fälle in Abschiebehaft. Bei Suizidversuchen hat der Verein Kenntnis von 2596 Fällen bei einer vermutlich </a:t>
            </a:r>
            <a:r>
              <a:rPr lang="de-DE" sz="2400">
                <a:latin typeface="Calibri" panose="020F0502020204030204" pitchFamily="34" charset="0"/>
                <a:cs typeface="Calibri" panose="020F0502020204030204" pitchFamily="34" charset="0"/>
              </a:rPr>
              <a:t>hohen Dunkelziffer. </a:t>
            </a:r>
            <a:endParaRPr lang="de-DE"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39061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32827" y="156532"/>
            <a:ext cx="10074292" cy="1142385"/>
          </a:xfrm>
        </p:spPr>
        <p:txBody>
          <a:bodyPr>
            <a:normAutofit fontScale="90000"/>
          </a:bodyPr>
          <a:lstStyle/>
          <a:p>
            <a:br>
              <a:rPr lang="de-AT" dirty="0"/>
            </a:br>
            <a:r>
              <a:rPr lang="de-AT" dirty="0"/>
              <a:t>Klient*innen mit Suizidgefährdung, die im Projekt betreut wurden</a:t>
            </a:r>
          </a:p>
        </p:txBody>
      </p:sp>
      <p:sp>
        <p:nvSpPr>
          <p:cNvPr id="3" name="Inhaltsplatzhalter 2"/>
          <p:cNvSpPr>
            <a:spLocks noGrp="1"/>
          </p:cNvSpPr>
          <p:nvPr>
            <p:ph idx="1"/>
          </p:nvPr>
        </p:nvSpPr>
        <p:spPr>
          <a:xfrm>
            <a:off x="869373" y="1730189"/>
            <a:ext cx="9601200" cy="4338918"/>
          </a:xfrm>
        </p:spPr>
        <p:txBody>
          <a:bodyPr>
            <a:normAutofit fontScale="92500"/>
          </a:bodyPr>
          <a:lstStyle/>
          <a:p>
            <a:r>
              <a:rPr lang="de-DE" sz="2900" dirty="0">
                <a:latin typeface="Calibri" panose="020F0502020204030204" pitchFamily="34" charset="0"/>
                <a:cs typeface="Calibri" panose="020F0502020204030204" pitchFamily="34" charset="0"/>
              </a:rPr>
              <a:t>Bei 266 der betreuten Personen im Projekt (36,7%) war eine deutliche Suizidgefährdung erhoben worden (im Vergleich mehr als bei der Gesamtzahl der Klient*innen des KIZ mit ca. 28%). </a:t>
            </a:r>
          </a:p>
          <a:p>
            <a:pPr lvl="0"/>
            <a:r>
              <a:rPr lang="de-DE" sz="3200" b="1" dirty="0">
                <a:solidFill>
                  <a:schemeClr val="accent1">
                    <a:lumMod val="75000"/>
                  </a:schemeClr>
                </a:solidFill>
                <a:latin typeface="+mj-lt"/>
                <a:ea typeface="+mj-ea"/>
                <a:cs typeface="+mj-cs"/>
              </a:rPr>
              <a:t>Klient*innen im Asylverfahren </a:t>
            </a:r>
          </a:p>
          <a:p>
            <a:pPr lvl="0"/>
            <a:r>
              <a:rPr lang="de-DE" sz="2800" dirty="0">
                <a:latin typeface="Calibri" panose="020F0502020204030204" pitchFamily="34" charset="0"/>
                <a:cs typeface="Calibri" panose="020F0502020204030204" pitchFamily="34" charset="0"/>
              </a:rPr>
              <a:t>Gesamt 143 Klient*innen</a:t>
            </a:r>
          </a:p>
          <a:p>
            <a:pPr lvl="0"/>
            <a:r>
              <a:rPr lang="de-DE" sz="2800" dirty="0">
                <a:latin typeface="Calibri" panose="020F0502020204030204" pitchFamily="34" charset="0"/>
                <a:cs typeface="Calibri" panose="020F0502020204030204" pitchFamily="34" charset="0"/>
              </a:rPr>
              <a:t>Davon </a:t>
            </a:r>
            <a:r>
              <a:rPr lang="de-DE" sz="2800">
                <a:latin typeface="Calibri" panose="020F0502020204030204" pitchFamily="34" charset="0"/>
                <a:cs typeface="Calibri" panose="020F0502020204030204" pitchFamily="34" charset="0"/>
              </a:rPr>
              <a:t>73 (51%) </a:t>
            </a:r>
            <a:r>
              <a:rPr lang="de-DE" sz="2800" dirty="0">
                <a:latin typeface="Calibri" panose="020F0502020204030204" pitchFamily="34" charset="0"/>
                <a:cs typeface="Calibri" panose="020F0502020204030204" pitchFamily="34" charset="0"/>
              </a:rPr>
              <a:t>suizidgefährdet</a:t>
            </a:r>
          </a:p>
          <a:p>
            <a:pPr lvl="0"/>
            <a:r>
              <a:rPr lang="de-DE" sz="2800" dirty="0">
                <a:latin typeface="Calibri" panose="020F0502020204030204" pitchFamily="34" charset="0"/>
                <a:cs typeface="Calibri" panose="020F0502020204030204" pitchFamily="34" charset="0"/>
              </a:rPr>
              <a:t>Asylantrag abgelehnt und/oder drohende Abschiebung: 35 Personen</a:t>
            </a:r>
            <a:br>
              <a:rPr lang="de-DE" sz="2800" dirty="0">
                <a:latin typeface="Calibri" panose="020F0502020204030204" pitchFamily="34" charset="0"/>
                <a:cs typeface="Calibri" panose="020F0502020204030204" pitchFamily="34" charset="0"/>
              </a:rPr>
            </a:br>
            <a:r>
              <a:rPr lang="de-DE" sz="2800" dirty="0">
                <a:latin typeface="Calibri" panose="020F0502020204030204" pitchFamily="34" charset="0"/>
                <a:cs typeface="Calibri" panose="020F0502020204030204" pitchFamily="34" charset="0"/>
              </a:rPr>
              <a:t>davon 20 (57,1%) suizidgefährdet</a:t>
            </a:r>
            <a:endParaRPr lang="de-AT"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80511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95400" y="503853"/>
            <a:ext cx="9601200" cy="1142385"/>
          </a:xfrm>
        </p:spPr>
        <p:txBody>
          <a:bodyPr>
            <a:normAutofit/>
          </a:bodyPr>
          <a:lstStyle/>
          <a:p>
            <a:r>
              <a:rPr lang="de-DE" sz="2800" dirty="0"/>
              <a:t>Maßnahmen für ein zielgruppenspezifisches Kriseninterventionsangebot 1</a:t>
            </a:r>
            <a:endParaRPr lang="de-DE" sz="1600" dirty="0"/>
          </a:p>
        </p:txBody>
      </p:sp>
      <p:sp>
        <p:nvSpPr>
          <p:cNvPr id="3" name="Inhaltsplatzhalter 2"/>
          <p:cNvSpPr>
            <a:spLocks noGrp="1"/>
          </p:cNvSpPr>
          <p:nvPr>
            <p:ph idx="1"/>
          </p:nvPr>
        </p:nvSpPr>
        <p:spPr>
          <a:xfrm>
            <a:off x="1295400" y="1953491"/>
            <a:ext cx="9601200" cy="3667991"/>
          </a:xfrm>
        </p:spPr>
        <p:txBody>
          <a:bodyPr>
            <a:normAutofit fontScale="92500" lnSpcReduction="10000"/>
          </a:bodyPr>
          <a:lstStyle/>
          <a:p>
            <a:r>
              <a:rPr lang="de-DE" dirty="0">
                <a:latin typeface="Calibri" panose="020F0502020204030204" pitchFamily="34" charset="0"/>
                <a:cs typeface="Calibri" panose="020F0502020204030204" pitchFamily="34" charset="0"/>
              </a:rPr>
              <a:t>Erwerb und Ausbau von interkultureller Kompetenz innerhalb des Teams</a:t>
            </a:r>
          </a:p>
          <a:p>
            <a:pPr lvl="1">
              <a:buFont typeface="Symbol" panose="05050102010706020507" pitchFamily="18" charset="2"/>
              <a:buChar char="-"/>
            </a:pPr>
            <a:r>
              <a:rPr lang="de-DE" dirty="0">
                <a:latin typeface="Calibri" panose="020F0502020204030204" pitchFamily="34" charset="0"/>
                <a:cs typeface="Calibri" panose="020F0502020204030204" pitchFamily="34" charset="0"/>
              </a:rPr>
              <a:t>Fähigkeit zur Selbstreflexion, Empathie und Anerkennung von Vielfalt</a:t>
            </a:r>
          </a:p>
          <a:p>
            <a:pPr lvl="1">
              <a:buFont typeface="Symbol" panose="05050102010706020507" pitchFamily="18" charset="2"/>
              <a:buChar char="-"/>
            </a:pPr>
            <a:r>
              <a:rPr lang="de-DE" dirty="0">
                <a:latin typeface="Calibri" panose="020F0502020204030204" pitchFamily="34" charset="0"/>
                <a:cs typeface="Calibri" panose="020F0502020204030204" pitchFamily="34" charset="0"/>
              </a:rPr>
              <a:t>Kenntnisse über fremdkulturelle Aspekte </a:t>
            </a:r>
          </a:p>
          <a:p>
            <a:pPr lvl="1">
              <a:buFont typeface="Symbol" panose="05050102010706020507" pitchFamily="18" charset="2"/>
              <a:buChar char="-"/>
            </a:pPr>
            <a:r>
              <a:rPr lang="de-DE" dirty="0">
                <a:latin typeface="Calibri" panose="020F0502020204030204" pitchFamily="34" charset="0"/>
                <a:cs typeface="Calibri" panose="020F0502020204030204" pitchFamily="34" charset="0"/>
              </a:rPr>
              <a:t>Fähigkeit zur flexiblen Anpassung des eigenen Verhaltens und eigener Haltungen an die Verhaltensmuster und Haltungen der jeweiligen Kultur </a:t>
            </a:r>
          </a:p>
          <a:p>
            <a:pPr lvl="1">
              <a:buFont typeface="Symbol" panose="05050102010706020507" pitchFamily="18" charset="2"/>
              <a:buChar char="-"/>
            </a:pPr>
            <a:r>
              <a:rPr lang="de-DE" dirty="0">
                <a:latin typeface="Calibri" panose="020F0502020204030204" pitchFamily="34" charset="0"/>
                <a:cs typeface="Calibri" panose="020F0502020204030204" pitchFamily="34" charset="0"/>
              </a:rPr>
              <a:t>Hinterfragen persönlicher Bewertungsmaßstäbe und Überzeugungen</a:t>
            </a:r>
          </a:p>
          <a:p>
            <a:r>
              <a:rPr lang="de-DE" dirty="0">
                <a:latin typeface="Calibri" panose="020F0502020204030204" pitchFamily="34" charset="0"/>
                <a:cs typeface="Calibri" panose="020F0502020204030204" pitchFamily="34" charset="0"/>
              </a:rPr>
              <a:t>Wünschenswert wäre eine multikulturelle Vielfalt im Team</a:t>
            </a:r>
          </a:p>
          <a:p>
            <a:r>
              <a:rPr lang="de-DE" dirty="0">
                <a:latin typeface="Calibri" panose="020F0502020204030204" pitchFamily="34" charset="0"/>
                <a:cs typeface="Calibri" panose="020F0502020204030204" pitchFamily="34" charset="0"/>
              </a:rPr>
              <a:t>Beachtung der migrations- und kulturspezifischen Problematik, die zu Entstehung und Verlauf der Krise beitragen, bzw. Verarbeitung und Bewältigung beeinflussen</a:t>
            </a:r>
          </a:p>
          <a:p>
            <a:r>
              <a:rPr lang="de-DE" dirty="0">
                <a:latin typeface="Calibri" panose="020F0502020204030204" pitchFamily="34" charset="0"/>
                <a:cs typeface="Calibri" panose="020F0502020204030204" pitchFamily="34" charset="0"/>
              </a:rPr>
              <a:t>Beachtung geschlechts- und altersspezifischer Unterschiede innerhalb der Zielgruppe</a:t>
            </a:r>
            <a:r>
              <a:rPr lang="de-DE" dirty="0"/>
              <a:t> </a:t>
            </a:r>
          </a:p>
        </p:txBody>
      </p:sp>
    </p:spTree>
    <p:extLst>
      <p:ext uri="{BB962C8B-B14F-4D97-AF65-F5344CB8AC3E}">
        <p14:creationId xmlns:p14="http://schemas.microsoft.com/office/powerpoint/2010/main" val="2373158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95400" y="503853"/>
            <a:ext cx="9601200" cy="1142385"/>
          </a:xfrm>
        </p:spPr>
        <p:txBody>
          <a:bodyPr>
            <a:normAutofit/>
          </a:bodyPr>
          <a:lstStyle/>
          <a:p>
            <a:r>
              <a:rPr lang="de-DE" sz="2800" dirty="0"/>
              <a:t>Maßnahmen für ein zielgruppenspezifisches Kriseninterventionsangebot 2</a:t>
            </a:r>
            <a:endParaRPr lang="de-DE" sz="1600" dirty="0"/>
          </a:p>
        </p:txBody>
      </p:sp>
      <p:sp>
        <p:nvSpPr>
          <p:cNvPr id="3" name="Inhaltsplatzhalter 2"/>
          <p:cNvSpPr>
            <a:spLocks noGrp="1"/>
          </p:cNvSpPr>
          <p:nvPr>
            <p:ph idx="1"/>
          </p:nvPr>
        </p:nvSpPr>
        <p:spPr>
          <a:xfrm>
            <a:off x="1295400" y="2278743"/>
            <a:ext cx="4190999" cy="3353129"/>
          </a:xfrm>
        </p:spPr>
        <p:txBody>
          <a:bodyPr>
            <a:normAutofit fontScale="92500"/>
          </a:bodyPr>
          <a:lstStyle/>
          <a:p>
            <a:r>
              <a:rPr lang="de-DE" sz="2200" dirty="0">
                <a:latin typeface="Calibri" panose="020F0502020204030204" pitchFamily="34" charset="0"/>
                <a:cs typeface="Calibri" panose="020F0502020204030204" pitchFamily="34" charset="0"/>
              </a:rPr>
              <a:t>Aufbau eines regionalen Dolmetschernetzes von fachlich qualifizierten Dolmetscher*innen (nach Möglichkeit für den Gesundheitssektor ausgebildet) mit interkultureller Kompetenz </a:t>
            </a:r>
          </a:p>
          <a:p>
            <a:r>
              <a:rPr lang="de-DE" sz="2200" dirty="0">
                <a:latin typeface="Calibri" panose="020F0502020204030204" pitchFamily="34" charset="0"/>
                <a:cs typeface="Calibri" panose="020F0502020204030204" pitchFamily="34" charset="0"/>
              </a:rPr>
              <a:t>Das Dreipersonensetting ist ein komplexes Gefüge aus emotionalen, kognitiven und Interaktionsebenen, das nicht immer leicht zu handhaben ist.</a:t>
            </a:r>
          </a:p>
          <a:p>
            <a:pPr marL="0" indent="0">
              <a:buNone/>
            </a:pPr>
            <a:endParaRPr lang="de-DE" sz="19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1381" y="2438514"/>
            <a:ext cx="4968552" cy="273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775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Maßnahmen für ein zielgruppenspezifisches Kriseninterventionsangebot 3</a:t>
            </a:r>
          </a:p>
        </p:txBody>
      </p:sp>
      <p:sp>
        <p:nvSpPr>
          <p:cNvPr id="5" name="Inhaltsplatzhalter 4"/>
          <p:cNvSpPr>
            <a:spLocks noGrp="1"/>
          </p:cNvSpPr>
          <p:nvPr>
            <p:ph sz="half" idx="1"/>
          </p:nvPr>
        </p:nvSpPr>
        <p:spPr>
          <a:xfrm>
            <a:off x="1295401" y="1776844"/>
            <a:ext cx="4103914" cy="4759037"/>
          </a:xfrm>
        </p:spPr>
        <p:txBody>
          <a:bodyPr>
            <a:normAutofit fontScale="40000" lnSpcReduction="20000"/>
          </a:bodyPr>
          <a:lstStyle/>
          <a:p>
            <a:pPr marL="0" indent="0" algn="ctr">
              <a:lnSpc>
                <a:spcPct val="200000"/>
              </a:lnSpc>
              <a:spcBef>
                <a:spcPts val="0"/>
              </a:spcBef>
              <a:buNone/>
            </a:pPr>
            <a:r>
              <a:rPr lang="de-DE" dirty="0">
                <a:latin typeface="Calibri" panose="020F0502020204030204" pitchFamily="34" charset="0"/>
                <a:cs typeface="Calibri" panose="020F0502020204030204" pitchFamily="34" charset="0"/>
              </a:rPr>
              <a:t>	</a:t>
            </a:r>
          </a:p>
          <a:p>
            <a:pPr>
              <a:lnSpc>
                <a:spcPct val="120000"/>
              </a:lnSpc>
              <a:spcBef>
                <a:spcPts val="600"/>
              </a:spcBef>
            </a:pPr>
            <a:r>
              <a:rPr lang="de-DE" sz="3400" dirty="0">
                <a:latin typeface="Calibri" panose="020F0502020204030204" pitchFamily="34" charset="0"/>
                <a:cs typeface="Calibri" panose="020F0502020204030204" pitchFamily="34" charset="0"/>
              </a:rPr>
              <a:t>Bereitstellung muttersprachlichen Informationsmaterials und Übersetzung relevanter Inhalte auf der Homepage</a:t>
            </a:r>
          </a:p>
          <a:p>
            <a:pPr>
              <a:lnSpc>
                <a:spcPct val="120000"/>
              </a:lnSpc>
              <a:spcBef>
                <a:spcPts val="600"/>
              </a:spcBef>
            </a:pPr>
            <a:r>
              <a:rPr lang="de-DE" sz="3400" dirty="0">
                <a:latin typeface="Calibri" panose="020F0502020204030204" pitchFamily="34" charset="0"/>
                <a:cs typeface="Calibri" panose="020F0502020204030204" pitchFamily="34" charset="0"/>
              </a:rPr>
              <a:t>Vernetzung und Kooperation mit Flüchtlingseinrichtungen und Einrichtungen, die psychosoziale (sozialarbeiterische und juristische) Beratungsangebote für Migrant*innen haben bzw. im Asylwesen tätig sind </a:t>
            </a:r>
          </a:p>
          <a:p>
            <a:pPr>
              <a:lnSpc>
                <a:spcPct val="120000"/>
              </a:lnSpc>
              <a:spcBef>
                <a:spcPts val="600"/>
              </a:spcBef>
            </a:pPr>
            <a:r>
              <a:rPr lang="de-DE" sz="3400" dirty="0">
                <a:latin typeface="Calibri" panose="020F0502020204030204" pitchFamily="34" charset="0"/>
                <a:cs typeface="Calibri" panose="020F0502020204030204" pitchFamily="34" charset="0"/>
              </a:rPr>
              <a:t>Schulungsangebote in Suizid- und Gewaltprävention für die für Migrant*innen und Flüchtlinge relevanten Gatekeeper-Gruppen</a:t>
            </a:r>
          </a:p>
          <a:p>
            <a:pPr>
              <a:lnSpc>
                <a:spcPct val="120000"/>
              </a:lnSpc>
              <a:spcBef>
                <a:spcPts val="600"/>
              </a:spcBef>
            </a:pPr>
            <a:r>
              <a:rPr lang="de-DE" sz="3400" dirty="0">
                <a:latin typeface="Calibri" panose="020F0502020204030204" pitchFamily="34" charset="0"/>
                <a:cs typeface="Calibri" panose="020F0502020204030204" pitchFamily="34" charset="0"/>
              </a:rPr>
              <a:t>Telefonische und persönliche Unterstützung und Beratung von Mitarbeiter*innen von Einrichtungen der Flüchtlingshilfe</a:t>
            </a:r>
          </a:p>
          <a:p>
            <a:pPr>
              <a:lnSpc>
                <a:spcPct val="120000"/>
              </a:lnSpc>
              <a:spcBef>
                <a:spcPts val="600"/>
              </a:spcBef>
            </a:pPr>
            <a:r>
              <a:rPr lang="de-DE" sz="3400" dirty="0">
                <a:latin typeface="Calibri" panose="020F0502020204030204" pitchFamily="34" charset="0"/>
                <a:cs typeface="Calibri" panose="020F0502020204030204" pitchFamily="34" charset="0"/>
              </a:rPr>
              <a:t>Öffentlichkeitsarbeit Mitarbeit am erweiterten Positionspapier zur Flüchtlingsversorgung (eine Kooperation aller relevanten Fachgesellschaften)</a:t>
            </a:r>
          </a:p>
        </p:txBody>
      </p:sp>
      <p:pic>
        <p:nvPicPr>
          <p:cNvPr id="7"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520543" y="1763932"/>
            <a:ext cx="4038600" cy="4244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6672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83583" y="-235939"/>
            <a:ext cx="9601200" cy="1142385"/>
          </a:xfrm>
        </p:spPr>
        <p:txBody>
          <a:bodyPr/>
          <a:lstStyle/>
          <a:p>
            <a:r>
              <a:rPr lang="de-AT" dirty="0"/>
              <a:t>Evaluation des Projektes</a:t>
            </a:r>
          </a:p>
        </p:txBody>
      </p:sp>
      <p:sp>
        <p:nvSpPr>
          <p:cNvPr id="3" name="Inhaltsplatzhalter 2"/>
          <p:cNvSpPr>
            <a:spLocks noGrp="1"/>
          </p:cNvSpPr>
          <p:nvPr>
            <p:ph idx="1"/>
          </p:nvPr>
        </p:nvSpPr>
        <p:spPr>
          <a:xfrm>
            <a:off x="1283583" y="1109748"/>
            <a:ext cx="9601200" cy="5125579"/>
          </a:xfrm>
        </p:spPr>
        <p:txBody>
          <a:bodyPr>
            <a:normAutofit fontScale="77500" lnSpcReduction="20000"/>
          </a:bodyPr>
          <a:lstStyle/>
          <a:p>
            <a:r>
              <a:rPr lang="de-DE" sz="2400" dirty="0">
                <a:latin typeface="Calibri" panose="020F0502020204030204" pitchFamily="34" charset="0"/>
                <a:cs typeface="Calibri" panose="020F0502020204030204" pitchFamily="34" charset="0"/>
              </a:rPr>
              <a:t>Erstgespräche (psychotherapeutische Krisenintervention): 726, davon 83 (ca. 11,5%) mit Dolmetscherunterstützung </a:t>
            </a:r>
          </a:p>
          <a:p>
            <a:r>
              <a:rPr lang="de-DE" sz="2400" dirty="0">
                <a:latin typeface="Calibri" panose="020F0502020204030204" pitchFamily="34" charset="0"/>
                <a:cs typeface="Calibri" panose="020F0502020204030204" pitchFamily="34" charset="0"/>
              </a:rPr>
              <a:t>388 KlientInnen erhielten zusätzlich Sozialberatung, 219 KlientInnen erhielten zusätzliche medizinische Behandlung.</a:t>
            </a:r>
          </a:p>
          <a:p>
            <a:r>
              <a:rPr lang="de-DE" sz="2400" dirty="0">
                <a:latin typeface="Calibri" panose="020F0502020204030204" pitchFamily="34" charset="0"/>
                <a:cs typeface="Calibri" panose="020F0502020204030204" pitchFamily="34" charset="0"/>
              </a:rPr>
              <a:t>2625 persönliche Kontakte, davon 302 Gespräche mit </a:t>
            </a:r>
            <a:r>
              <a:rPr lang="de-DE" sz="2400" dirty="0" err="1">
                <a:latin typeface="Calibri" panose="020F0502020204030204" pitchFamily="34" charset="0"/>
                <a:cs typeface="Calibri" panose="020F0502020204030204" pitchFamily="34" charset="0"/>
              </a:rPr>
              <a:t>Dolmetschunterstützung</a:t>
            </a:r>
            <a:r>
              <a:rPr lang="de-DE" sz="2400" dirty="0">
                <a:latin typeface="Calibri" panose="020F0502020204030204" pitchFamily="34" charset="0"/>
                <a:cs typeface="Calibri" panose="020F0502020204030204" pitchFamily="34" charset="0"/>
              </a:rPr>
              <a:t> (Farsi: 158, Arabisch 47), im Durchschnitt 3,4 Kontakte pro KlientIn.</a:t>
            </a:r>
          </a:p>
          <a:p>
            <a:r>
              <a:rPr lang="de-DE" sz="2400" dirty="0">
                <a:latin typeface="Calibri" panose="020F0502020204030204" pitchFamily="34" charset="0"/>
                <a:cs typeface="Calibri" panose="020F0502020204030204" pitchFamily="34" charset="0"/>
              </a:rPr>
              <a:t>41,4% Männer, 58,6% Frauen </a:t>
            </a:r>
          </a:p>
          <a:p>
            <a:r>
              <a:rPr lang="de-AT" sz="2400" dirty="0">
                <a:latin typeface="Calibri" panose="020F0502020204030204" pitchFamily="34" charset="0"/>
                <a:cs typeface="Calibri" panose="020F0502020204030204" pitchFamily="34" charset="0"/>
              </a:rPr>
              <a:t>Alter: Die meisten KlientInnen zwischen 20 und 50 Jahre (im Durchschnitt etwas jünger als die KlientInnen des KIZ sonst). </a:t>
            </a:r>
          </a:p>
          <a:p>
            <a:pPr lvl="0"/>
            <a:r>
              <a:rPr lang="de-DE" sz="2400" dirty="0">
                <a:latin typeface="Calibri" panose="020F0502020204030204" pitchFamily="34" charset="0"/>
                <a:cs typeface="Calibri" panose="020F0502020204030204" pitchFamily="34" charset="0"/>
              </a:rPr>
              <a:t>4 Kontinente, 84 Länder </a:t>
            </a:r>
          </a:p>
          <a:p>
            <a:pPr lvl="0"/>
            <a:r>
              <a:rPr lang="de-DE" sz="2400" dirty="0">
                <a:latin typeface="Calibri" panose="020F0502020204030204" pitchFamily="34" charset="0"/>
                <a:cs typeface="Calibri" panose="020F0502020204030204" pitchFamily="34" charset="0"/>
              </a:rPr>
              <a:t>Bei 687 Personen bestand eine akute Psychosoziale Krise (95,1%)</a:t>
            </a:r>
          </a:p>
          <a:p>
            <a:pPr lvl="0">
              <a:lnSpc>
                <a:spcPct val="120000"/>
              </a:lnSpc>
            </a:pPr>
            <a:r>
              <a:rPr lang="de-DE" sz="2400" dirty="0">
                <a:latin typeface="Calibri" panose="020F0502020204030204" pitchFamily="34" charset="0"/>
                <a:cs typeface="Calibri" panose="020F0502020204030204" pitchFamily="34" charset="0"/>
              </a:rPr>
              <a:t>Befinden beim Erstgespräch: CGI (Clinical Global Index: 1 keine 7 extrem schwere Beeinträchtigung) </a:t>
            </a:r>
            <a:br>
              <a:rPr lang="de-DE" sz="2400" dirty="0">
                <a:latin typeface="Calibri" panose="020F0502020204030204" pitchFamily="34" charset="0"/>
                <a:cs typeface="Calibri" panose="020F0502020204030204" pitchFamily="34" charset="0"/>
              </a:rPr>
            </a:br>
            <a:r>
              <a:rPr lang="de-DE" sz="2400" dirty="0">
                <a:latin typeface="Calibri" panose="020F0502020204030204" pitchFamily="34" charset="0"/>
                <a:cs typeface="Calibri" panose="020F0502020204030204" pitchFamily="34" charset="0"/>
              </a:rPr>
              <a:t>91% waren deutlich (5), schwer (6) oder extrem schwer beeinträchtigt (7).</a:t>
            </a:r>
            <a:br>
              <a:rPr lang="de-DE" sz="2400" dirty="0">
                <a:latin typeface="Calibri" panose="020F0502020204030204" pitchFamily="34" charset="0"/>
                <a:cs typeface="Calibri" panose="020F0502020204030204" pitchFamily="34" charset="0"/>
              </a:rPr>
            </a:br>
            <a:r>
              <a:rPr lang="de-DE" sz="2400" dirty="0">
                <a:latin typeface="Calibri" panose="020F0502020204030204" pitchFamily="34" charset="0"/>
                <a:cs typeface="Calibri" panose="020F0502020204030204" pitchFamily="34" charset="0"/>
              </a:rPr>
              <a:t>(Vergleich 80,8% KlientInnen gesamt)</a:t>
            </a:r>
          </a:p>
        </p:txBody>
      </p:sp>
    </p:spTree>
    <p:extLst>
      <p:ext uri="{BB962C8B-B14F-4D97-AF65-F5344CB8AC3E}">
        <p14:creationId xmlns:p14="http://schemas.microsoft.com/office/powerpoint/2010/main" val="607373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95399" y="348343"/>
            <a:ext cx="9601200" cy="644752"/>
          </a:xfrm>
        </p:spPr>
        <p:txBody>
          <a:bodyPr/>
          <a:lstStyle/>
          <a:p>
            <a:r>
              <a:rPr lang="de-DE" dirty="0"/>
              <a:t>Krisenanlässe im Projekt </a:t>
            </a:r>
          </a:p>
        </p:txBody>
      </p:sp>
      <p:graphicFrame>
        <p:nvGraphicFramePr>
          <p:cNvPr id="6" name="Diagramm 5"/>
          <p:cNvGraphicFramePr>
            <a:graphicFrameLocks/>
          </p:cNvGraphicFramePr>
          <p:nvPr/>
        </p:nvGraphicFramePr>
        <p:xfrm>
          <a:off x="1380229" y="1226566"/>
          <a:ext cx="7852834" cy="454554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47342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2540000" y="1754780"/>
            <a:ext cx="7358743" cy="2677656"/>
          </a:xfrm>
          <a:prstGeom prst="rect">
            <a:avLst/>
          </a:prstGeom>
        </p:spPr>
        <p:txBody>
          <a:bodyPr wrap="square">
            <a:spAutoFit/>
          </a:bodyPr>
          <a:lstStyle/>
          <a:p>
            <a:pPr algn="ctr"/>
            <a:r>
              <a:rPr lang="de-DE" sz="3600" dirty="0"/>
              <a:t>„Niemand setzt seine Kinder in ein Boot, wenn es auf dem Wasser nicht sicherer ist als auf dem Land.“  </a:t>
            </a:r>
          </a:p>
          <a:p>
            <a:pPr algn="ctr"/>
            <a:r>
              <a:rPr lang="de-DE" sz="2400" dirty="0"/>
              <a:t>(</a:t>
            </a:r>
            <a:r>
              <a:rPr lang="de-DE" sz="2400" dirty="0" err="1"/>
              <a:t>Warsan</a:t>
            </a:r>
            <a:r>
              <a:rPr lang="de-DE" sz="2400" dirty="0"/>
              <a:t> </a:t>
            </a:r>
            <a:r>
              <a:rPr lang="de-DE" sz="2400" dirty="0" err="1"/>
              <a:t>Shire</a:t>
            </a:r>
            <a:r>
              <a:rPr lang="de-DE" sz="2400" dirty="0"/>
              <a:t>)</a:t>
            </a:r>
          </a:p>
        </p:txBody>
      </p:sp>
    </p:spTree>
    <p:extLst>
      <p:ext uri="{BB962C8B-B14F-4D97-AF65-F5344CB8AC3E}">
        <p14:creationId xmlns:p14="http://schemas.microsoft.com/office/powerpoint/2010/main" val="374877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43000" y="503853"/>
            <a:ext cx="9496425" cy="1563938"/>
          </a:xfrm>
        </p:spPr>
        <p:txBody>
          <a:bodyPr>
            <a:normAutofit fontScale="90000"/>
          </a:bodyPr>
          <a:lstStyle/>
          <a:p>
            <a:r>
              <a:rPr lang="de-DE" dirty="0"/>
              <a:t>Veränderung durch Krisenintervention</a:t>
            </a:r>
            <a:br>
              <a:rPr lang="de-DE" dirty="0"/>
            </a:br>
            <a:r>
              <a:rPr lang="de-DE" dirty="0"/>
              <a:t> </a:t>
            </a:r>
            <a:br>
              <a:rPr lang="de-DE" dirty="0"/>
            </a:br>
            <a:r>
              <a:rPr lang="de-DE" sz="2700" dirty="0"/>
              <a:t> 679 abgeschlossene Begleitungen, davon 242 suizidgefährdet</a:t>
            </a:r>
          </a:p>
        </p:txBody>
      </p:sp>
      <p:sp>
        <p:nvSpPr>
          <p:cNvPr id="3" name="Inhaltsplatzhalter 2"/>
          <p:cNvSpPr>
            <a:spLocks noGrp="1"/>
          </p:cNvSpPr>
          <p:nvPr>
            <p:ph idx="1"/>
          </p:nvPr>
        </p:nvSpPr>
        <p:spPr>
          <a:xfrm>
            <a:off x="1143000" y="2244970"/>
            <a:ext cx="9601200" cy="3809999"/>
          </a:xfrm>
        </p:spPr>
        <p:txBody>
          <a:bodyPr>
            <a:normAutofit/>
          </a:bodyPr>
          <a:lstStyle/>
          <a:p>
            <a:r>
              <a:rPr lang="de-DE" sz="2800" dirty="0">
                <a:latin typeface="Calibri" panose="020F0502020204030204" pitchFamily="34" charset="0"/>
                <a:cs typeface="Calibri" panose="020F0502020204030204" pitchFamily="34" charset="0"/>
              </a:rPr>
              <a:t>Bei 504 Personen (74%) kam es zu einer Entschärfung der Krisensituation, bei 173 Personen (25%) war die Situation unverändert, bei 2 (0,3%) kam es zu einer Verschlechterung.</a:t>
            </a:r>
          </a:p>
          <a:p>
            <a:r>
              <a:rPr lang="de-DE" sz="2800" dirty="0">
                <a:latin typeface="Calibri" panose="020F0502020204030204" pitchFamily="34" charset="0"/>
                <a:cs typeface="Calibri" panose="020F0502020204030204" pitchFamily="34" charset="0"/>
              </a:rPr>
              <a:t>Von 242 suizidgefährdeten Personen konnte bei 177 KlientInnen im Verlauf der Beratung/Behandlung eine deutliche Reduktion der Suizidalität erreicht werden (73,2%). </a:t>
            </a:r>
          </a:p>
          <a:p>
            <a:r>
              <a:rPr lang="de-DE" sz="2800" dirty="0">
                <a:latin typeface="Calibri" panose="020F0502020204030204" pitchFamily="34" charset="0"/>
                <a:cs typeface="Calibri" panose="020F0502020204030204" pitchFamily="34" charset="0"/>
              </a:rPr>
              <a:t>Verbesserung des CGI von 5 (deutlich) auf 4,3 (</a:t>
            </a:r>
            <a:r>
              <a:rPr lang="de-DE" sz="2800">
                <a:latin typeface="Calibri" panose="020F0502020204030204" pitchFamily="34" charset="0"/>
                <a:cs typeface="Calibri" panose="020F0502020204030204" pitchFamily="34" charset="0"/>
              </a:rPr>
              <a:t>mäßig beeinträchtigt). </a:t>
            </a:r>
            <a:endParaRPr lang="de-DE"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32482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F:\Eigene Dateien\suicideprevention2.jpg">
            <a:extLst>
              <a:ext uri="{FF2B5EF4-FFF2-40B4-BE49-F238E27FC236}">
                <a16:creationId xmlns:a16="http://schemas.microsoft.com/office/drawing/2014/main" id="{E45058F3-8573-4BAD-8DB4-A0245CA015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164" y="1675116"/>
            <a:ext cx="7953784" cy="4203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Titel 1">
            <a:extLst>
              <a:ext uri="{FF2B5EF4-FFF2-40B4-BE49-F238E27FC236}">
                <a16:creationId xmlns:a16="http://schemas.microsoft.com/office/drawing/2014/main" id="{EE64D3D5-B6C8-439C-BDF5-BEC571686E9B}"/>
              </a:ext>
            </a:extLst>
          </p:cNvPr>
          <p:cNvSpPr>
            <a:spLocks noGrp="1"/>
          </p:cNvSpPr>
          <p:nvPr>
            <p:ph type="title"/>
          </p:nvPr>
        </p:nvSpPr>
        <p:spPr>
          <a:xfrm>
            <a:off x="884374" y="77911"/>
            <a:ext cx="9144000" cy="1174341"/>
          </a:xfrm>
        </p:spPr>
        <p:txBody>
          <a:bodyPr>
            <a:normAutofit/>
          </a:bodyPr>
          <a:lstStyle/>
          <a:p>
            <a:r>
              <a:rPr lang="de-DE" altLang="de-DE" sz="2200" dirty="0">
                <a:solidFill>
                  <a:srgbClr val="FF0000"/>
                </a:solidFill>
              </a:rPr>
              <a:t>Für das Gelingen der Krisenintervention ist es von besonderer Bedeutung, dass die interkultureller Verständigung glückt.</a:t>
            </a:r>
          </a:p>
        </p:txBody>
      </p:sp>
      <p:sp>
        <p:nvSpPr>
          <p:cNvPr id="40964" name="Inhaltsplatzhalter 2">
            <a:extLst>
              <a:ext uri="{FF2B5EF4-FFF2-40B4-BE49-F238E27FC236}">
                <a16:creationId xmlns:a16="http://schemas.microsoft.com/office/drawing/2014/main" id="{9534C43D-49BB-4601-825B-A1C4396BA18F}"/>
              </a:ext>
            </a:extLst>
          </p:cNvPr>
          <p:cNvSpPr>
            <a:spLocks noGrp="1"/>
          </p:cNvSpPr>
          <p:nvPr>
            <p:ph sz="quarter" idx="1"/>
          </p:nvPr>
        </p:nvSpPr>
        <p:spPr>
          <a:xfrm>
            <a:off x="1199856" y="2003728"/>
            <a:ext cx="7772400" cy="4538721"/>
          </a:xfrm>
        </p:spPr>
        <p:txBody>
          <a:bodyPr>
            <a:normAutofit fontScale="47500" lnSpcReduction="20000"/>
          </a:bodyPr>
          <a:lstStyle/>
          <a:p>
            <a:endParaRPr lang="de-DE" altLang="de-DE" dirty="0">
              <a:solidFill>
                <a:srgbClr val="FF0000"/>
              </a:solidFill>
            </a:endParaRPr>
          </a:p>
          <a:p>
            <a:endParaRPr lang="de-DE" altLang="de-DE" dirty="0">
              <a:solidFill>
                <a:srgbClr val="FF0000"/>
              </a:solidFill>
            </a:endParaRPr>
          </a:p>
          <a:p>
            <a:endParaRPr lang="de-DE" altLang="de-DE" dirty="0">
              <a:solidFill>
                <a:srgbClr val="FF0000"/>
              </a:solidFill>
            </a:endParaRPr>
          </a:p>
          <a:p>
            <a:endParaRPr lang="de-DE" altLang="de-DE" dirty="0">
              <a:solidFill>
                <a:srgbClr val="FF0000"/>
              </a:solidFill>
            </a:endParaRPr>
          </a:p>
          <a:p>
            <a:endParaRPr lang="de-DE" altLang="de-DE" dirty="0">
              <a:solidFill>
                <a:srgbClr val="FF0000"/>
              </a:solidFill>
            </a:endParaRPr>
          </a:p>
          <a:p>
            <a:endParaRPr lang="de-DE" altLang="de-DE" dirty="0">
              <a:solidFill>
                <a:srgbClr val="FF0000"/>
              </a:solidFill>
            </a:endParaRPr>
          </a:p>
          <a:p>
            <a:endParaRPr lang="de-DE" altLang="de-DE" dirty="0">
              <a:solidFill>
                <a:srgbClr val="FF0000"/>
              </a:solidFill>
            </a:endParaRPr>
          </a:p>
          <a:p>
            <a:endParaRPr lang="de-DE" altLang="de-DE" dirty="0">
              <a:solidFill>
                <a:srgbClr val="FF0000"/>
              </a:solidFill>
            </a:endParaRPr>
          </a:p>
          <a:p>
            <a:endParaRPr lang="de-DE" altLang="de-DE" dirty="0">
              <a:solidFill>
                <a:srgbClr val="FF0000"/>
              </a:solidFill>
            </a:endParaRPr>
          </a:p>
          <a:p>
            <a:endParaRPr lang="de-DE" altLang="de-DE" dirty="0">
              <a:solidFill>
                <a:srgbClr val="FF0000"/>
              </a:solidFill>
            </a:endParaRPr>
          </a:p>
          <a:p>
            <a:endParaRPr lang="de-DE" altLang="de-DE" dirty="0">
              <a:solidFill>
                <a:srgbClr val="FF0000"/>
              </a:solidFill>
            </a:endParaRPr>
          </a:p>
          <a:p>
            <a:pPr marL="0" indent="0">
              <a:buNone/>
            </a:pPr>
            <a:r>
              <a:rPr lang="de-DE" altLang="de-DE" dirty="0">
                <a:solidFill>
                  <a:srgbClr val="FF0000"/>
                </a:solidFill>
              </a:rPr>
              <a:t>	</a:t>
            </a:r>
            <a:r>
              <a:rPr lang="de-DE" altLang="de-DE" sz="3800" dirty="0">
                <a:solidFill>
                  <a:srgbClr val="FF0000"/>
                </a:solidFill>
              </a:rPr>
              <a:t>Eine weise Person weiß, wie man die Probleme der Anderen teilt“</a:t>
            </a:r>
            <a:br>
              <a:rPr lang="de-DE" altLang="de-DE" sz="3800" dirty="0">
                <a:solidFill>
                  <a:srgbClr val="FF0000"/>
                </a:solidFill>
              </a:rPr>
            </a:br>
            <a:br>
              <a:rPr lang="de-DE" altLang="de-DE" sz="3800" dirty="0">
                <a:solidFill>
                  <a:srgbClr val="FF0000"/>
                </a:solidFill>
              </a:rPr>
            </a:br>
            <a:endParaRPr lang="de-DE" altLang="de-DE" sz="38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95400" y="503853"/>
            <a:ext cx="9601200" cy="1142385"/>
          </a:xfrm>
        </p:spPr>
        <p:txBody>
          <a:bodyPr>
            <a:normAutofit/>
          </a:bodyPr>
          <a:lstStyle/>
          <a:p>
            <a:r>
              <a:rPr lang="de-DE" sz="2800" dirty="0"/>
              <a:t>Besonderheiten der Krisenintervention bei Menschen mit Migrationshintergrund und/oder Fluchterfahrung 1</a:t>
            </a:r>
            <a:endParaRPr lang="de-DE" sz="1600" dirty="0"/>
          </a:p>
        </p:txBody>
      </p:sp>
      <p:sp>
        <p:nvSpPr>
          <p:cNvPr id="3" name="Inhaltsplatzhalter 2"/>
          <p:cNvSpPr>
            <a:spLocks noGrp="1"/>
          </p:cNvSpPr>
          <p:nvPr>
            <p:ph idx="1"/>
          </p:nvPr>
        </p:nvSpPr>
        <p:spPr>
          <a:xfrm>
            <a:off x="1295400" y="1932709"/>
            <a:ext cx="9601200" cy="4191866"/>
          </a:xfrm>
        </p:spPr>
        <p:txBody>
          <a:bodyPr>
            <a:normAutofit fontScale="92500"/>
          </a:bodyPr>
          <a:lstStyle/>
          <a:p>
            <a:pPr marL="342900" lvl="0" indent="-342900" algn="just">
              <a:lnSpc>
                <a:spcPct val="115000"/>
              </a:lnSpc>
              <a:spcAft>
                <a:spcPts val="0"/>
              </a:spcAft>
              <a:buFont typeface="Symbol"/>
              <a:buChar char=""/>
            </a:pPr>
            <a:r>
              <a:rPr lang="de-DE" dirty="0">
                <a:latin typeface="Calibri" panose="020F0502020204030204" pitchFamily="34" charset="0"/>
                <a:ea typeface="Times New Roman"/>
                <a:cs typeface="Calibri" panose="020F0502020204030204" pitchFamily="34" charset="0"/>
              </a:rPr>
              <a:t>Interkulturelle Kommunikation als spezielle Herausforderung bei der Beziehungsaufnahme</a:t>
            </a:r>
            <a:endParaRPr lang="de-DE" sz="2400" dirty="0">
              <a:latin typeface="Calibri" panose="020F0502020204030204" pitchFamily="34" charset="0"/>
              <a:ea typeface="Calibri"/>
              <a:cs typeface="Calibri" panose="020F0502020204030204" pitchFamily="34" charset="0"/>
            </a:endParaRPr>
          </a:p>
          <a:p>
            <a:pPr marL="342900" lvl="0" indent="-342900" algn="just">
              <a:lnSpc>
                <a:spcPct val="115000"/>
              </a:lnSpc>
              <a:spcAft>
                <a:spcPts val="0"/>
              </a:spcAft>
              <a:buFont typeface="Symbol"/>
              <a:buChar char=""/>
            </a:pPr>
            <a:r>
              <a:rPr lang="de-DE" dirty="0">
                <a:latin typeface="Calibri" panose="020F0502020204030204" pitchFamily="34" charset="0"/>
                <a:ea typeface="Times New Roman"/>
                <a:cs typeface="Calibri" panose="020F0502020204030204" pitchFamily="34" charset="0"/>
              </a:rPr>
              <a:t>Beachtung der migrations- und kulturspezifischen Problematik </a:t>
            </a:r>
            <a:endParaRPr lang="de-DE" sz="2400" dirty="0">
              <a:latin typeface="Calibri" panose="020F0502020204030204" pitchFamily="34" charset="0"/>
              <a:ea typeface="Calibri"/>
              <a:cs typeface="Calibri" panose="020F0502020204030204" pitchFamily="34" charset="0"/>
            </a:endParaRPr>
          </a:p>
          <a:p>
            <a:pPr marL="342900" lvl="0" indent="-342900" algn="just">
              <a:lnSpc>
                <a:spcPct val="115000"/>
              </a:lnSpc>
              <a:spcAft>
                <a:spcPts val="0"/>
              </a:spcAft>
              <a:buFont typeface="Symbol"/>
              <a:buChar char=""/>
            </a:pPr>
            <a:r>
              <a:rPr lang="de-DE" dirty="0">
                <a:latin typeface="Calibri" panose="020F0502020204030204" pitchFamily="34" charset="0"/>
                <a:ea typeface="Times New Roman"/>
                <a:cs typeface="Calibri" panose="020F0502020204030204" pitchFamily="34" charset="0"/>
              </a:rPr>
              <a:t>Persönliche Bewertungsmaßstäbe und Überzeugungen reflektieren und relativieren</a:t>
            </a:r>
            <a:endParaRPr lang="de-DE" sz="2400" dirty="0">
              <a:latin typeface="Calibri" panose="020F0502020204030204" pitchFamily="34" charset="0"/>
              <a:ea typeface="Calibri"/>
              <a:cs typeface="Calibri" panose="020F0502020204030204" pitchFamily="34" charset="0"/>
            </a:endParaRPr>
          </a:p>
          <a:p>
            <a:pPr marL="342900" indent="-342900" algn="just">
              <a:lnSpc>
                <a:spcPct val="115000"/>
              </a:lnSpc>
              <a:buFont typeface="Symbol"/>
              <a:buChar char=""/>
            </a:pPr>
            <a:r>
              <a:rPr lang="de-DE" dirty="0">
                <a:latin typeface="Calibri" panose="020F0502020204030204" pitchFamily="34" charset="0"/>
                <a:ea typeface="Times New Roman"/>
                <a:cs typeface="Calibri" panose="020F0502020204030204" pitchFamily="34" charset="0"/>
              </a:rPr>
              <a:t>Herstellen von Sicherheit und Stabilität oftmals schwierig, besonders bei offenem Asylverfahren</a:t>
            </a:r>
          </a:p>
          <a:p>
            <a:pPr marL="342900" lvl="0" indent="-342900" algn="just">
              <a:lnSpc>
                <a:spcPct val="115000"/>
              </a:lnSpc>
              <a:spcAft>
                <a:spcPts val="0"/>
              </a:spcAft>
              <a:buFont typeface="Symbol"/>
              <a:buChar char=""/>
            </a:pPr>
            <a:r>
              <a:rPr lang="de-DE" dirty="0">
                <a:latin typeface="Calibri" panose="020F0502020204030204" pitchFamily="34" charset="0"/>
                <a:ea typeface="Times New Roman"/>
                <a:cs typeface="Calibri" panose="020F0502020204030204" pitchFamily="34" charset="0"/>
              </a:rPr>
              <a:t>Arbeit mit qualifizierten Sprach- und Kulturvermittlern </a:t>
            </a:r>
            <a:endParaRPr lang="de-DE" sz="2400" dirty="0">
              <a:latin typeface="Calibri" panose="020F0502020204030204" pitchFamily="34" charset="0"/>
              <a:ea typeface="Calibri"/>
              <a:cs typeface="Calibri" panose="020F0502020204030204" pitchFamily="34" charset="0"/>
            </a:endParaRPr>
          </a:p>
          <a:p>
            <a:pPr marL="342900" indent="-342900" algn="just">
              <a:lnSpc>
                <a:spcPct val="115000"/>
              </a:lnSpc>
              <a:buFont typeface="Symbol"/>
              <a:buChar char=""/>
            </a:pPr>
            <a:r>
              <a:rPr lang="de-DE" dirty="0">
                <a:latin typeface="Calibri" panose="020F0502020204030204" pitchFamily="34" charset="0"/>
                <a:ea typeface="Times New Roman"/>
                <a:cs typeface="Calibri" panose="020F0502020204030204" pitchFamily="34" charset="0"/>
              </a:rPr>
              <a:t>Finanzielle und soziale Situation des Betroffenen explorieren</a:t>
            </a:r>
          </a:p>
          <a:p>
            <a:pPr marL="342900" indent="-342900" algn="just">
              <a:lnSpc>
                <a:spcPct val="115000"/>
              </a:lnSpc>
              <a:buFont typeface="Symbol"/>
              <a:buChar char=""/>
            </a:pPr>
            <a:r>
              <a:rPr lang="de-DE" dirty="0">
                <a:latin typeface="Calibri" panose="020F0502020204030204" pitchFamily="34" charset="0"/>
                <a:ea typeface="Times New Roman"/>
                <a:cs typeface="Calibri" panose="020F0502020204030204" pitchFamily="34" charset="0"/>
              </a:rPr>
              <a:t>Vernetzung und Kooperation mit spezialisierten Einrichtungen der Flüchtlingshilfe</a:t>
            </a:r>
          </a:p>
          <a:p>
            <a:pPr marL="342900" indent="-342900" algn="just">
              <a:lnSpc>
                <a:spcPct val="115000"/>
              </a:lnSpc>
              <a:buFont typeface="Symbol"/>
              <a:buChar char=""/>
            </a:pPr>
            <a:endParaRPr lang="de-DE" dirty="0">
              <a:latin typeface="Calibri" panose="020F0502020204030204" pitchFamily="34" charset="0"/>
              <a:ea typeface="Times New Roman"/>
              <a:cs typeface="Calibri" panose="020F0502020204030204" pitchFamily="34" charset="0"/>
            </a:endParaRPr>
          </a:p>
          <a:p>
            <a:pPr marL="342900" indent="-342900" algn="just">
              <a:lnSpc>
                <a:spcPct val="115000"/>
              </a:lnSpc>
              <a:buFont typeface="Symbol"/>
              <a:buChar char=""/>
            </a:pPr>
            <a:endParaRPr lang="de-DE" sz="2400" dirty="0">
              <a:latin typeface="Calibri" panose="020F0502020204030204" pitchFamily="34" charset="0"/>
              <a:ea typeface="Calibri"/>
              <a:cs typeface="Calibri" panose="020F0502020204030204" pitchFamily="34" charset="0"/>
            </a:endParaRPr>
          </a:p>
          <a:p>
            <a:pPr marL="342900" lvl="0" indent="-342900" algn="just">
              <a:lnSpc>
                <a:spcPct val="115000"/>
              </a:lnSpc>
              <a:spcAft>
                <a:spcPts val="0"/>
              </a:spcAft>
              <a:buFont typeface="Symbol"/>
              <a:buChar char=""/>
            </a:pPr>
            <a:endParaRPr lang="de-DE" dirty="0">
              <a:latin typeface="Calibri" panose="020F0502020204030204" pitchFamily="34" charset="0"/>
              <a:ea typeface="Times New Roman"/>
              <a:cs typeface="Calibri" panose="020F0502020204030204" pitchFamily="34" charset="0"/>
            </a:endParaRPr>
          </a:p>
          <a:p>
            <a:pPr marL="342900" lvl="0" indent="-342900" algn="just">
              <a:lnSpc>
                <a:spcPct val="115000"/>
              </a:lnSpc>
              <a:spcAft>
                <a:spcPts val="0"/>
              </a:spcAft>
              <a:buFont typeface="Symbol"/>
              <a:buChar char=""/>
            </a:pPr>
            <a:endParaRPr lang="de-DE" dirty="0">
              <a:latin typeface="Calibri" panose="020F0502020204030204" pitchFamily="34" charset="0"/>
              <a:ea typeface="Times New Roman"/>
              <a:cs typeface="Calibri" panose="020F0502020204030204" pitchFamily="34" charset="0"/>
            </a:endParaRPr>
          </a:p>
          <a:p>
            <a:pPr marL="342900" lvl="0" indent="-342900" algn="just">
              <a:lnSpc>
                <a:spcPct val="115000"/>
              </a:lnSpc>
              <a:spcAft>
                <a:spcPts val="0"/>
              </a:spcAft>
              <a:buFont typeface="Symbol"/>
              <a:buChar char=""/>
            </a:pPr>
            <a:endParaRPr lang="de-DE" dirty="0">
              <a:latin typeface="Calibri" panose="020F0502020204030204" pitchFamily="34" charset="0"/>
              <a:ea typeface="Times New Roman"/>
              <a:cs typeface="Calibri" panose="020F0502020204030204" pitchFamily="34" charset="0"/>
            </a:endParaRPr>
          </a:p>
          <a:p>
            <a:endParaRPr lang="de-DE" dirty="0"/>
          </a:p>
        </p:txBody>
      </p:sp>
    </p:spTree>
    <p:extLst>
      <p:ext uri="{BB962C8B-B14F-4D97-AF65-F5344CB8AC3E}">
        <p14:creationId xmlns:p14="http://schemas.microsoft.com/office/powerpoint/2010/main" val="3390014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95400" y="503853"/>
            <a:ext cx="9601200" cy="1142385"/>
          </a:xfrm>
        </p:spPr>
        <p:txBody>
          <a:bodyPr>
            <a:normAutofit/>
          </a:bodyPr>
          <a:lstStyle/>
          <a:p>
            <a:r>
              <a:rPr lang="de-DE" sz="2800" dirty="0"/>
              <a:t>Besonderheiten der Krisenintervention bei Menschen mit Migrationshintergrund und/oder Fluchterfahrung 2</a:t>
            </a:r>
            <a:endParaRPr lang="de-DE" sz="1600" dirty="0"/>
          </a:p>
        </p:txBody>
      </p:sp>
      <p:sp>
        <p:nvSpPr>
          <p:cNvPr id="3" name="Inhaltsplatzhalter 2"/>
          <p:cNvSpPr>
            <a:spLocks noGrp="1"/>
          </p:cNvSpPr>
          <p:nvPr>
            <p:ph idx="1"/>
          </p:nvPr>
        </p:nvSpPr>
        <p:spPr>
          <a:xfrm>
            <a:off x="1295400" y="1932708"/>
            <a:ext cx="9601200" cy="4429991"/>
          </a:xfrm>
        </p:spPr>
        <p:txBody>
          <a:bodyPr>
            <a:normAutofit fontScale="70000" lnSpcReduction="20000"/>
          </a:bodyPr>
          <a:lstStyle/>
          <a:p>
            <a:pPr algn="just">
              <a:lnSpc>
                <a:spcPct val="115000"/>
              </a:lnSpc>
            </a:pPr>
            <a:r>
              <a:rPr lang="de-DE" dirty="0">
                <a:latin typeface="Calibri" panose="020F0502020204030204" pitchFamily="34" charset="0"/>
                <a:ea typeface="Times New Roman"/>
                <a:cs typeface="Calibri" panose="020F0502020204030204" pitchFamily="34" charset="0"/>
              </a:rPr>
              <a:t>Umgang mit Ressourcen und Problemlösungsstrategien</a:t>
            </a:r>
            <a:endParaRPr lang="de-DE" sz="2400" dirty="0">
              <a:latin typeface="Calibri" panose="020F0502020204030204" pitchFamily="34" charset="0"/>
              <a:ea typeface="Calibri"/>
              <a:cs typeface="Calibri" panose="020F0502020204030204" pitchFamily="34" charset="0"/>
            </a:endParaRPr>
          </a:p>
          <a:p>
            <a:pPr marL="571500" lvl="1" indent="-342900" algn="just">
              <a:lnSpc>
                <a:spcPct val="115000"/>
              </a:lnSpc>
              <a:buFont typeface="Courier New"/>
              <a:buChar char="o"/>
            </a:pPr>
            <a:r>
              <a:rPr lang="de-DE" dirty="0">
                <a:latin typeface="Calibri" panose="020F0502020204030204" pitchFamily="34" charset="0"/>
                <a:ea typeface="Times New Roman"/>
                <a:cs typeface="Calibri" panose="020F0502020204030204" pitchFamily="34" charset="0"/>
              </a:rPr>
              <a:t>Heftigkeit der Krise verstellt den Blick auf die dennoch vorhandenen Ressourcen (z. B. innere Werte, tragfähiges soziales Netz) </a:t>
            </a:r>
            <a:endParaRPr lang="de-DE" sz="2200" dirty="0">
              <a:latin typeface="Calibri" panose="020F0502020204030204" pitchFamily="34" charset="0"/>
              <a:ea typeface="Calibri"/>
              <a:cs typeface="Calibri" panose="020F0502020204030204" pitchFamily="34" charset="0"/>
            </a:endParaRPr>
          </a:p>
          <a:p>
            <a:pPr marL="571500" lvl="1" indent="-342900" algn="just">
              <a:lnSpc>
                <a:spcPct val="115000"/>
              </a:lnSpc>
              <a:buFont typeface="Courier New"/>
              <a:buChar char="o"/>
            </a:pPr>
            <a:r>
              <a:rPr lang="de-DE" dirty="0">
                <a:latin typeface="Calibri" panose="020F0502020204030204" pitchFamily="34" charset="0"/>
                <a:ea typeface="Times New Roman"/>
                <a:cs typeface="Calibri" panose="020F0502020204030204" pitchFamily="34" charset="0"/>
              </a:rPr>
              <a:t>Ressourcen sind dem Krisenberater fremd (religiöse Überzeugung, patriotische Grundhaltung, politische und ethnische Zugehörigkeit, Werte wie Ehre und Gesichtswahrung) </a:t>
            </a:r>
            <a:endParaRPr lang="de-DE" sz="2200" dirty="0">
              <a:latin typeface="Calibri" panose="020F0502020204030204" pitchFamily="34" charset="0"/>
              <a:ea typeface="Calibri"/>
              <a:cs typeface="Calibri" panose="020F0502020204030204" pitchFamily="34" charset="0"/>
            </a:endParaRPr>
          </a:p>
          <a:p>
            <a:pPr marL="571500" lvl="1" indent="-342900" algn="just">
              <a:lnSpc>
                <a:spcPct val="115000"/>
              </a:lnSpc>
              <a:buFont typeface="Courier New"/>
              <a:buChar char="o"/>
            </a:pPr>
            <a:r>
              <a:rPr lang="de-DE" dirty="0">
                <a:latin typeface="Calibri" panose="020F0502020204030204" pitchFamily="34" charset="0"/>
                <a:ea typeface="Times New Roman"/>
                <a:cs typeface="Calibri" panose="020F0502020204030204" pitchFamily="34" charset="0"/>
              </a:rPr>
              <a:t>Fehlen von Ressourcen aufgrund der Migration</a:t>
            </a:r>
            <a:endParaRPr lang="de-DE" sz="2200" dirty="0">
              <a:latin typeface="Calibri" panose="020F0502020204030204" pitchFamily="34" charset="0"/>
              <a:ea typeface="Calibri"/>
              <a:cs typeface="Calibri" panose="020F0502020204030204" pitchFamily="34" charset="0"/>
            </a:endParaRPr>
          </a:p>
          <a:p>
            <a:pPr marL="571500" lvl="1" indent="-342900" algn="just">
              <a:lnSpc>
                <a:spcPct val="115000"/>
              </a:lnSpc>
              <a:buFont typeface="Courier New"/>
              <a:buChar char="o"/>
            </a:pPr>
            <a:r>
              <a:rPr lang="de-DE" dirty="0">
                <a:latin typeface="Calibri" panose="020F0502020204030204" pitchFamily="34" charset="0"/>
                <a:ea typeface="Times New Roman"/>
                <a:cs typeface="Calibri" panose="020F0502020204030204" pitchFamily="34" charset="0"/>
              </a:rPr>
              <a:t>Ressourcen verlieren Wert durch Migration</a:t>
            </a:r>
            <a:endParaRPr lang="de-DE" sz="2200" dirty="0">
              <a:latin typeface="Calibri" panose="020F0502020204030204" pitchFamily="34" charset="0"/>
              <a:ea typeface="Calibri"/>
              <a:cs typeface="Calibri" panose="020F0502020204030204" pitchFamily="34" charset="0"/>
            </a:endParaRPr>
          </a:p>
          <a:p>
            <a:pPr marL="571500" lvl="1" indent="-342900" algn="just">
              <a:lnSpc>
                <a:spcPct val="115000"/>
              </a:lnSpc>
              <a:buFont typeface="Courier New"/>
              <a:buChar char="o"/>
            </a:pPr>
            <a:r>
              <a:rPr lang="de-DE" dirty="0">
                <a:latin typeface="Calibri" panose="020F0502020204030204" pitchFamily="34" charset="0"/>
                <a:ea typeface="Times New Roman"/>
                <a:cs typeface="Calibri" panose="020F0502020204030204" pitchFamily="34" charset="0"/>
              </a:rPr>
              <a:t>Mangelndes Selbstwertgefühl verhindert den Zugang zu Ressourcen </a:t>
            </a:r>
            <a:endParaRPr lang="de-DE" sz="2200" dirty="0">
              <a:latin typeface="Calibri" panose="020F0502020204030204" pitchFamily="34" charset="0"/>
              <a:ea typeface="Calibri"/>
              <a:cs typeface="Calibri" panose="020F0502020204030204" pitchFamily="34" charset="0"/>
            </a:endParaRPr>
          </a:p>
          <a:p>
            <a:pPr marL="342900" lvl="0" indent="-342900" algn="just">
              <a:lnSpc>
                <a:spcPct val="115000"/>
              </a:lnSpc>
              <a:spcAft>
                <a:spcPts val="0"/>
              </a:spcAft>
              <a:buFont typeface="Symbol"/>
              <a:buChar char=""/>
            </a:pPr>
            <a:r>
              <a:rPr lang="de-DE" dirty="0">
                <a:latin typeface="Calibri" panose="020F0502020204030204" pitchFamily="34" charset="0"/>
                <a:ea typeface="Times New Roman"/>
                <a:cs typeface="Calibri" panose="020F0502020204030204" pitchFamily="34" charset="0"/>
              </a:rPr>
              <a:t>Einbeziehen des sozialen Umfeldes </a:t>
            </a:r>
          </a:p>
          <a:p>
            <a:pPr marL="571500" lvl="1" indent="-342900" algn="just">
              <a:lnSpc>
                <a:spcPct val="115000"/>
              </a:lnSpc>
              <a:spcAft>
                <a:spcPts val="0"/>
              </a:spcAft>
              <a:buFont typeface="Courier New"/>
              <a:buChar char="o"/>
            </a:pPr>
            <a:r>
              <a:rPr lang="de-DE" sz="1900" dirty="0">
                <a:latin typeface="Calibri" panose="020F0502020204030204" pitchFamily="34" charset="0"/>
                <a:cs typeface="Calibri" panose="020F0502020204030204" pitchFamily="34" charset="0"/>
              </a:rPr>
              <a:t>Familienangehörige in der Regel direkt oder indirekt in das Krisengeschehen involviert</a:t>
            </a:r>
          </a:p>
          <a:p>
            <a:pPr marL="571500" lvl="1" indent="-342900" algn="just">
              <a:lnSpc>
                <a:spcPct val="115000"/>
              </a:lnSpc>
              <a:spcAft>
                <a:spcPts val="0"/>
              </a:spcAft>
              <a:buFont typeface="Courier New"/>
              <a:buChar char="o"/>
            </a:pPr>
            <a:r>
              <a:rPr lang="de-DE" sz="1900" dirty="0">
                <a:latin typeface="Calibri" panose="020F0502020204030204" pitchFamily="34" charset="0"/>
                <a:cs typeface="Calibri" panose="020F0502020204030204" pitchFamily="34" charset="0"/>
              </a:rPr>
              <a:t>Verständnis für die Krise und den Zustand des Betroffenen herstellen</a:t>
            </a:r>
          </a:p>
          <a:p>
            <a:pPr marL="571500" lvl="1" indent="-342900" algn="just">
              <a:lnSpc>
                <a:spcPct val="115000"/>
              </a:lnSpc>
              <a:spcAft>
                <a:spcPts val="0"/>
              </a:spcAft>
              <a:buFont typeface="Courier New"/>
              <a:buChar char="o"/>
            </a:pPr>
            <a:r>
              <a:rPr lang="de-DE" sz="1900" dirty="0">
                <a:latin typeface="Calibri" panose="020F0502020204030204" pitchFamily="34" charset="0"/>
                <a:cs typeface="Calibri" panose="020F0502020204030204" pitchFamily="34" charset="0"/>
              </a:rPr>
              <a:t>Loyalitätskonflikte beachten (wer entscheidet bei Problemen in der Familie?)</a:t>
            </a:r>
          </a:p>
          <a:p>
            <a:pPr marL="342900" lvl="0" indent="-342900" algn="just">
              <a:lnSpc>
                <a:spcPct val="115000"/>
              </a:lnSpc>
              <a:spcAft>
                <a:spcPts val="0"/>
              </a:spcAft>
              <a:buFont typeface="Symbol"/>
              <a:buChar char=""/>
            </a:pPr>
            <a:r>
              <a:rPr lang="de-DE" dirty="0">
                <a:latin typeface="Calibri" panose="020F0502020204030204" pitchFamily="34" charset="0"/>
                <a:ea typeface="Times New Roman"/>
                <a:cs typeface="Calibri" panose="020F0502020204030204" pitchFamily="34" charset="0"/>
              </a:rPr>
              <a:t>Erkennen eigener Grenzen, im Bedarf Unterstützung holen</a:t>
            </a:r>
            <a:endParaRPr lang="de-DE" sz="2400" dirty="0">
              <a:latin typeface="Calibri" panose="020F0502020204030204" pitchFamily="34" charset="0"/>
              <a:ea typeface="Calibri"/>
              <a:cs typeface="Calibri" panose="020F0502020204030204" pitchFamily="34" charset="0"/>
            </a:endParaRPr>
          </a:p>
          <a:p>
            <a:pPr marL="0" indent="0">
              <a:lnSpc>
                <a:spcPts val="100"/>
              </a:lnSpc>
              <a:spcBef>
                <a:spcPts val="600"/>
              </a:spcBef>
              <a:spcAft>
                <a:spcPts val="600"/>
              </a:spcAft>
              <a:buNone/>
            </a:pPr>
            <a:r>
              <a:rPr lang="de-DE" b="1" dirty="0">
                <a:ea typeface="Times New Roman"/>
                <a:cs typeface="Times New Roman"/>
              </a:rPr>
              <a:t> </a:t>
            </a:r>
            <a:endParaRPr lang="de-DE" sz="2400" dirty="0">
              <a:latin typeface="Calibri"/>
              <a:ea typeface="Calibri"/>
              <a:cs typeface="Times New Roman"/>
            </a:endParaRPr>
          </a:p>
          <a:p>
            <a:endParaRPr lang="de-DE" dirty="0"/>
          </a:p>
        </p:txBody>
      </p:sp>
    </p:spTree>
    <p:extLst>
      <p:ext uri="{BB962C8B-B14F-4D97-AF65-F5344CB8AC3E}">
        <p14:creationId xmlns:p14="http://schemas.microsoft.com/office/powerpoint/2010/main" val="3913417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9540" y="615761"/>
            <a:ext cx="10410039" cy="1142385"/>
          </a:xfrm>
        </p:spPr>
        <p:txBody>
          <a:bodyPr>
            <a:noAutofit/>
          </a:bodyPr>
          <a:lstStyle/>
          <a:p>
            <a:pPr algn="ctr"/>
            <a:r>
              <a:rPr lang="de-AT" sz="2800" b="0" dirty="0"/>
              <a:t>Frau A. 32 Jahre </a:t>
            </a:r>
            <a:br>
              <a:rPr lang="de-AT" sz="2800" b="0" dirty="0"/>
            </a:br>
            <a:r>
              <a:rPr lang="de-AT" sz="2800" b="0" dirty="0"/>
              <a:t>Akute Krise </a:t>
            </a:r>
            <a:r>
              <a:rPr lang="de-DE" sz="2800" b="0" dirty="0"/>
              <a:t>auf Grund der Sorge um die Angehörigen in Syrien</a:t>
            </a:r>
            <a:r>
              <a:rPr lang="de-AT" sz="2800" b="0" dirty="0"/>
              <a:t>  K</a:t>
            </a:r>
            <a:r>
              <a:rPr lang="de-DE" sz="2800" b="0" dirty="0" err="1"/>
              <a:t>omplexe</a:t>
            </a:r>
            <a:r>
              <a:rPr lang="de-DE" sz="2800" b="0" dirty="0"/>
              <a:t> Posttraumatischer Störung mit ausgeprägter Angstsymptomatik und Panikattacken</a:t>
            </a:r>
            <a:endParaRPr lang="de-AT" sz="2800" b="0" dirty="0"/>
          </a:p>
        </p:txBody>
      </p:sp>
      <p:sp>
        <p:nvSpPr>
          <p:cNvPr id="3" name="Inhaltsplatzhalter 2"/>
          <p:cNvSpPr>
            <a:spLocks noGrp="1"/>
          </p:cNvSpPr>
          <p:nvPr>
            <p:ph sz="half" idx="1"/>
          </p:nvPr>
        </p:nvSpPr>
        <p:spPr/>
        <p:txBody>
          <a:bodyPr/>
          <a:lstStyle/>
          <a:p>
            <a:endParaRPr lang="de-AT" dirty="0"/>
          </a:p>
        </p:txBody>
      </p:sp>
      <p:sp>
        <p:nvSpPr>
          <p:cNvPr id="4" name="Inhaltsplatzhalter 3"/>
          <p:cNvSpPr>
            <a:spLocks noGrp="1"/>
          </p:cNvSpPr>
          <p:nvPr>
            <p:ph sz="half" idx="2"/>
          </p:nvPr>
        </p:nvSpPr>
        <p:spPr/>
        <p:txBody>
          <a:bodyPr/>
          <a:lstStyle/>
          <a:p>
            <a:endParaRPr lang="de-AT"/>
          </a:p>
        </p:txBody>
      </p:sp>
      <p:pic>
        <p:nvPicPr>
          <p:cNvPr id="4098" name="Picture 2" descr="C:\Users\Stein\Desktop\Eigene_Dateinen\Eigene Bilder\präsentationen\IMG_328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71254" y="1832497"/>
            <a:ext cx="6933111" cy="4107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7963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74288458-67EE-422C-9C8C-5C5475A9F0A0}"/>
              </a:ext>
            </a:extLst>
          </p:cNvPr>
          <p:cNvSpPr>
            <a:spLocks noGrp="1"/>
          </p:cNvSpPr>
          <p:nvPr>
            <p:ph type="title"/>
          </p:nvPr>
        </p:nvSpPr>
        <p:spPr/>
        <p:txBody>
          <a:bodyPr/>
          <a:lstStyle/>
          <a:p>
            <a:r>
              <a:rPr lang="de-AT" dirty="0"/>
              <a:t>Interventionen</a:t>
            </a:r>
          </a:p>
        </p:txBody>
      </p:sp>
      <p:sp>
        <p:nvSpPr>
          <p:cNvPr id="6" name="Inhaltsplatzhalter 5">
            <a:extLst>
              <a:ext uri="{FF2B5EF4-FFF2-40B4-BE49-F238E27FC236}">
                <a16:creationId xmlns:a16="http://schemas.microsoft.com/office/drawing/2014/main" id="{B9A4123A-1616-4270-9B49-19446CF02AAF}"/>
              </a:ext>
            </a:extLst>
          </p:cNvPr>
          <p:cNvSpPr>
            <a:spLocks noGrp="1"/>
          </p:cNvSpPr>
          <p:nvPr>
            <p:ph idx="1"/>
          </p:nvPr>
        </p:nvSpPr>
        <p:spPr/>
        <p:txBody>
          <a:bodyPr>
            <a:normAutofit fontScale="85000" lnSpcReduction="10000"/>
          </a:bodyPr>
          <a:lstStyle/>
          <a:p>
            <a:r>
              <a:rPr lang="de-AT" dirty="0"/>
              <a:t>Herstellung einer vertrauensvollen therapeutischen Beziehung</a:t>
            </a:r>
          </a:p>
          <a:p>
            <a:r>
              <a:rPr lang="de-AT" dirty="0"/>
              <a:t>Antidepressive Medikation (SSRI)</a:t>
            </a:r>
          </a:p>
          <a:p>
            <a:r>
              <a:rPr lang="de-AT" dirty="0"/>
              <a:t>Psychoedukation  - Zusammenhang zwischen Belastungen und Symptomen</a:t>
            </a:r>
          </a:p>
          <a:p>
            <a:r>
              <a:rPr lang="de-AT" dirty="0"/>
              <a:t>Atemübungen </a:t>
            </a:r>
          </a:p>
          <a:p>
            <a:r>
              <a:rPr lang="de-AT" dirty="0"/>
              <a:t>Beherrschen einer Panikattacke in der Therapiestunde</a:t>
            </a:r>
          </a:p>
          <a:p>
            <a:r>
              <a:rPr lang="de-AT" dirty="0"/>
              <a:t>Ressourcenförderung: u. A. Ermunterung zur Aktivität – soziale Kontakte, Spaziergänge</a:t>
            </a:r>
          </a:p>
          <a:p>
            <a:r>
              <a:rPr lang="de-AT" dirty="0"/>
              <a:t>Ziel: Fokus der Gespräche aktuelle Situation - Stabilisierung</a:t>
            </a:r>
          </a:p>
          <a:p>
            <a:r>
              <a:rPr lang="de-AT" dirty="0"/>
              <a:t>Teilnahme an einer Gruppe Sport- und Bewegungstherapie mit Kriegs- und Folterüberlebenden</a:t>
            </a:r>
          </a:p>
          <a:p>
            <a:r>
              <a:rPr lang="de-AT" dirty="0"/>
              <a:t>Längerfristige Psychotherapie mit </a:t>
            </a:r>
            <a:r>
              <a:rPr lang="de-AT" dirty="0" err="1"/>
              <a:t>traumaspezifischem</a:t>
            </a:r>
            <a:r>
              <a:rPr lang="de-AT" dirty="0"/>
              <a:t> Schwerpunkt</a:t>
            </a:r>
          </a:p>
        </p:txBody>
      </p:sp>
    </p:spTree>
    <p:extLst>
      <p:ext uri="{BB962C8B-B14F-4D97-AF65-F5344CB8AC3E}">
        <p14:creationId xmlns:p14="http://schemas.microsoft.com/office/powerpoint/2010/main" val="4121641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1787239" y="1774276"/>
            <a:ext cx="8063344" cy="2739211"/>
          </a:xfrm>
          <a:prstGeom prst="rect">
            <a:avLst/>
          </a:prstGeom>
        </p:spPr>
        <p:txBody>
          <a:bodyPr wrap="square">
            <a:spAutoFit/>
          </a:bodyPr>
          <a:lstStyle/>
          <a:p>
            <a:pPr algn="ctr"/>
            <a:r>
              <a:rPr lang="de-DE" sz="3600" dirty="0"/>
              <a:t>„Jede Migration, ihr Warum und ihr Wie hinterlässt </a:t>
            </a:r>
          </a:p>
          <a:p>
            <a:pPr algn="ctr"/>
            <a:r>
              <a:rPr lang="de-DE" sz="3600" dirty="0"/>
              <a:t>ihre Spuren in der Geschichte jeder Familie und jedes Individuums.“ </a:t>
            </a:r>
          </a:p>
          <a:p>
            <a:pPr algn="ctr"/>
            <a:r>
              <a:rPr lang="de-DE" sz="2800" dirty="0"/>
              <a:t>(León und Rebeca Grinberg)</a:t>
            </a:r>
          </a:p>
        </p:txBody>
      </p:sp>
    </p:spTree>
    <p:extLst>
      <p:ext uri="{BB962C8B-B14F-4D97-AF65-F5344CB8AC3E}">
        <p14:creationId xmlns:p14="http://schemas.microsoft.com/office/powerpoint/2010/main" val="268538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idx="4294967295"/>
          </p:nvPr>
        </p:nvSpPr>
        <p:spPr>
          <a:xfrm>
            <a:off x="1295400" y="342221"/>
            <a:ext cx="9601200" cy="896937"/>
          </a:xfrm>
        </p:spPr>
        <p:txBody>
          <a:bodyPr>
            <a:normAutofit/>
          </a:bodyPr>
          <a:lstStyle/>
          <a:p>
            <a:pPr algn="ctr"/>
            <a:r>
              <a:rPr lang="de-DE" sz="2400" dirty="0"/>
              <a:t>Österreich hat sich zu einer Einwanderungsgesellschaft transformiert</a:t>
            </a:r>
          </a:p>
        </p:txBody>
      </p:sp>
      <p:sp>
        <p:nvSpPr>
          <p:cNvPr id="3" name="Rechteck 2"/>
          <p:cNvSpPr/>
          <p:nvPr/>
        </p:nvSpPr>
        <p:spPr>
          <a:xfrm>
            <a:off x="845275" y="4956552"/>
            <a:ext cx="9791700" cy="156966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dirty="0">
                <a:ln>
                  <a:noFill/>
                </a:ln>
                <a:solidFill>
                  <a:srgbClr val="D15A3E">
                    <a:lumMod val="75000"/>
                  </a:srgbClr>
                </a:solidFill>
                <a:effectLst/>
                <a:uLnTx/>
                <a:uFillTx/>
                <a:latin typeface="Calibri" panose="020F0502020204030204" pitchFamily="34" charset="0"/>
                <a:ea typeface="+mn-ea"/>
                <a:cs typeface="Calibri" panose="020F0502020204030204" pitchFamily="34" charset="0"/>
              </a:rPr>
              <a:t>Wenn es uns gelingt, die Menschen bei ihren Integrationsbemühungen entsprechend zu unterstützen und offen zu sein für wechselseitige Anregungen und Austausch, dann besteht die Chance, dass wir als Gesellschaft in vielfältiger Weise profitieren und wachsen können.</a:t>
            </a:r>
          </a:p>
        </p:txBody>
      </p:sp>
    </p:spTree>
    <p:extLst>
      <p:ext uri="{BB962C8B-B14F-4D97-AF65-F5344CB8AC3E}">
        <p14:creationId xmlns:p14="http://schemas.microsoft.com/office/powerpoint/2010/main" val="90183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EB11918D-3094-1B84-67EA-28789F002DC0}"/>
              </a:ext>
            </a:extLst>
          </p:cNvPr>
          <p:cNvSpPr>
            <a:spLocks noGrp="1"/>
          </p:cNvSpPr>
          <p:nvPr>
            <p:ph type="title"/>
          </p:nvPr>
        </p:nvSpPr>
        <p:spPr>
          <a:xfrm>
            <a:off x="1138646" y="4997475"/>
            <a:ext cx="9601200" cy="1142385"/>
          </a:xfrm>
        </p:spPr>
        <p:txBody>
          <a:bodyPr>
            <a:normAutofit fontScale="90000"/>
          </a:bodyPr>
          <a:lstStyle/>
          <a:p>
            <a:pPr algn="ctr"/>
            <a:r>
              <a:rPr lang="de-AT" sz="2000" dirty="0"/>
              <a:t>Miriam Kahn (2019) „unser </a:t>
            </a:r>
            <a:r>
              <a:rPr lang="de-AT" sz="2000" dirty="0" err="1"/>
              <a:t>meeresboden</a:t>
            </a:r>
            <a:r>
              <a:rPr lang="de-AT" sz="2000" dirty="0"/>
              <a:t>“</a:t>
            </a:r>
            <a:br>
              <a:rPr lang="de-AT" sz="2000" dirty="0"/>
            </a:br>
            <a:br>
              <a:rPr lang="de-AT" sz="2000" dirty="0"/>
            </a:br>
            <a:r>
              <a:rPr lang="de-AT" sz="2000" dirty="0"/>
              <a:t>Zwischen 2014 und 2022 sind 24.650 Flüchtende im Mittelmeer ertrunken (</a:t>
            </a:r>
            <a:r>
              <a:rPr lang="de-AT" sz="1600" dirty="0"/>
              <a:t>Statista.com</a:t>
            </a:r>
            <a:r>
              <a:rPr lang="de-AT" sz="2000" dirty="0"/>
              <a:t>)</a:t>
            </a:r>
          </a:p>
        </p:txBody>
      </p:sp>
    </p:spTree>
    <p:extLst>
      <p:ext uri="{BB962C8B-B14F-4D97-AF65-F5344CB8AC3E}">
        <p14:creationId xmlns:p14="http://schemas.microsoft.com/office/powerpoint/2010/main" val="30654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rtlCol="0">
            <a:normAutofit/>
          </a:bodyPr>
          <a:lstStyle/>
          <a:p>
            <a:r>
              <a:rPr lang="de-DE" sz="3200" dirty="0"/>
              <a:t>Krisenintervention für Menschen mit Migrationshintergrund und/oder Fluchterfahrung</a:t>
            </a:r>
            <a:br>
              <a:rPr lang="de-DE" sz="3200" dirty="0"/>
            </a:br>
            <a:br>
              <a:rPr lang="de-DE" sz="3200" dirty="0"/>
            </a:br>
            <a:r>
              <a:rPr lang="de-DE" sz="3200" b="0" dirty="0"/>
              <a:t>Suizid- und Gewaltprävention in psychosozialen Krisen</a:t>
            </a:r>
          </a:p>
        </p:txBody>
      </p:sp>
      <p:sp>
        <p:nvSpPr>
          <p:cNvPr id="3" name="Untertitel 2"/>
          <p:cNvSpPr>
            <a:spLocks noGrp="1"/>
          </p:cNvSpPr>
          <p:nvPr>
            <p:ph type="subTitle" idx="1"/>
          </p:nvPr>
        </p:nvSpPr>
        <p:spPr>
          <a:xfrm>
            <a:off x="1293845" y="5432563"/>
            <a:ext cx="9604310" cy="1312185"/>
          </a:xfrm>
        </p:spPr>
        <p:txBody>
          <a:bodyPr rtlCol="0">
            <a:normAutofit lnSpcReduction="10000"/>
          </a:bodyPr>
          <a:lstStyle/>
          <a:p>
            <a:pPr rtl="0"/>
            <a:r>
              <a:rPr lang="de-DE" dirty="0"/>
              <a:t>Dr. Claudius Stein</a:t>
            </a:r>
          </a:p>
          <a:p>
            <a:r>
              <a:rPr lang="de-DE" dirty="0"/>
              <a:t>Kriseninterventionszentrum Wien</a:t>
            </a:r>
          </a:p>
          <a:p>
            <a:pPr rtl="0"/>
            <a:endParaRPr lang="de-DE" dirty="0"/>
          </a:p>
          <a:p>
            <a:pPr rtl="0"/>
            <a:r>
              <a:rPr lang="de-DE" dirty="0"/>
              <a:t>Finanziert von „Gemeinsame Gesundheitsziele - eine Kooperation von Pharmawirtschaft und Sozialversicherung“</a:t>
            </a:r>
          </a:p>
        </p:txBody>
      </p:sp>
    </p:spTree>
    <p:extLst>
      <p:ext uri="{BB962C8B-B14F-4D97-AF65-F5344CB8AC3E}">
        <p14:creationId xmlns:p14="http://schemas.microsoft.com/office/powerpoint/2010/main" val="3609125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95400" y="503853"/>
            <a:ext cx="9601200" cy="1142385"/>
          </a:xfrm>
        </p:spPr>
        <p:txBody>
          <a:bodyPr>
            <a:normAutofit/>
          </a:bodyPr>
          <a:lstStyle/>
          <a:p>
            <a:r>
              <a:rPr lang="de-DE" sz="2800" dirty="0"/>
              <a:t>Krisenintervention für Menschen mit Migrationshintergrund und/oder Fluchterfahrung</a:t>
            </a:r>
          </a:p>
        </p:txBody>
      </p:sp>
      <p:sp>
        <p:nvSpPr>
          <p:cNvPr id="3" name="Inhaltsplatzhalter 2"/>
          <p:cNvSpPr>
            <a:spLocks noGrp="1"/>
          </p:cNvSpPr>
          <p:nvPr>
            <p:ph idx="1"/>
          </p:nvPr>
        </p:nvSpPr>
        <p:spPr>
          <a:xfrm>
            <a:off x="1295400" y="1923144"/>
            <a:ext cx="9601200" cy="4201431"/>
          </a:xfrm>
        </p:spPr>
        <p:txBody>
          <a:bodyPr>
            <a:noAutofit/>
          </a:bodyPr>
          <a:lstStyle/>
          <a:p>
            <a:r>
              <a:rPr lang="de-DE" sz="2400" dirty="0">
                <a:latin typeface="Calibri" panose="020F0502020204030204" pitchFamily="34" charset="0"/>
                <a:cs typeface="Calibri" panose="020F0502020204030204" pitchFamily="34" charset="0"/>
              </a:rPr>
              <a:t>Soziodemographische Daten</a:t>
            </a:r>
          </a:p>
          <a:p>
            <a:r>
              <a:rPr lang="de-DE" sz="2400" dirty="0">
                <a:latin typeface="Calibri" panose="020F0502020204030204" pitchFamily="34" charset="0"/>
                <a:cs typeface="Calibri" panose="020F0502020204030204" pitchFamily="34" charset="0"/>
              </a:rPr>
              <a:t>Krisen von Menschen mit Migrationshintergrund und von geflüchteten Menschen</a:t>
            </a:r>
          </a:p>
          <a:p>
            <a:r>
              <a:rPr lang="de-DE" sz="2400" dirty="0">
                <a:latin typeface="Calibri" panose="020F0502020204030204" pitchFamily="34" charset="0"/>
                <a:cs typeface="Calibri" panose="020F0502020204030204" pitchFamily="34" charset="0"/>
              </a:rPr>
              <a:t>Suizidalität bei Menschen mit Migrationshintergrund und bei geflüchteten Menschen</a:t>
            </a:r>
          </a:p>
          <a:p>
            <a:r>
              <a:rPr lang="de-DE" sz="2400" dirty="0">
                <a:latin typeface="Calibri" panose="020F0502020204030204" pitchFamily="34" charset="0"/>
                <a:cs typeface="Calibri" panose="020F0502020204030204" pitchFamily="34" charset="0"/>
              </a:rPr>
              <a:t>Besonderheiten der Krisenintervention für die Zielgruppe</a:t>
            </a:r>
          </a:p>
          <a:p>
            <a:r>
              <a:rPr lang="de-DE" sz="2400" dirty="0">
                <a:latin typeface="Calibri" panose="020F0502020204030204" pitchFamily="34" charset="0"/>
                <a:cs typeface="Calibri" panose="020F0502020204030204" pitchFamily="34" charset="0"/>
              </a:rPr>
              <a:t>Ziele und Ergebnisse des Projektes</a:t>
            </a:r>
          </a:p>
        </p:txBody>
      </p:sp>
    </p:spTree>
    <p:extLst>
      <p:ext uri="{BB962C8B-B14F-4D97-AF65-F5344CB8AC3E}">
        <p14:creationId xmlns:p14="http://schemas.microsoft.com/office/powerpoint/2010/main" val="1510599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Bevölkerung mit Migrationshintergrund in Österreich (2021)</a:t>
            </a:r>
          </a:p>
        </p:txBody>
      </p:sp>
      <p:sp>
        <p:nvSpPr>
          <p:cNvPr id="5" name="Inhaltsplatzhalter 4"/>
          <p:cNvSpPr>
            <a:spLocks noGrp="1"/>
          </p:cNvSpPr>
          <p:nvPr>
            <p:ph sz="half" idx="1"/>
          </p:nvPr>
        </p:nvSpPr>
        <p:spPr>
          <a:xfrm>
            <a:off x="1295400" y="1981199"/>
            <a:ext cx="4568371" cy="3810001"/>
          </a:xfrm>
        </p:spPr>
        <p:txBody>
          <a:bodyPr>
            <a:normAutofit/>
          </a:bodyPr>
          <a:lstStyle/>
          <a:p>
            <a:r>
              <a:rPr lang="de-DE" dirty="0">
                <a:latin typeface="Calibri" panose="020F0502020204030204" pitchFamily="34" charset="0"/>
                <a:cs typeface="Calibri" panose="020F0502020204030204" pitchFamily="34" charset="0"/>
              </a:rPr>
              <a:t>Gesamt in Österreich ca. 2,24 Mio. Menschen</a:t>
            </a:r>
          </a:p>
          <a:p>
            <a:r>
              <a:rPr lang="de-DE" dirty="0">
                <a:latin typeface="Calibri" panose="020F0502020204030204" pitchFamily="34" charset="0"/>
                <a:cs typeface="Calibri" panose="020F0502020204030204" pitchFamily="34" charset="0"/>
              </a:rPr>
              <a:t>25,4 % der Gesamtbevölkerung</a:t>
            </a:r>
          </a:p>
          <a:p>
            <a:pPr marL="0" indent="0">
              <a:buNone/>
            </a:pPr>
            <a:r>
              <a:rPr lang="de-DE" dirty="0">
                <a:latin typeface="Calibri" panose="020F0502020204030204" pitchFamily="34" charset="0"/>
                <a:cs typeface="Calibri" panose="020F0502020204030204" pitchFamily="34" charset="0"/>
              </a:rPr>
              <a:t>    davon</a:t>
            </a:r>
          </a:p>
          <a:p>
            <a:r>
              <a:rPr lang="de-DE" dirty="0">
                <a:latin typeface="Calibri" panose="020F0502020204030204" pitchFamily="34" charset="0"/>
                <a:cs typeface="Calibri" panose="020F0502020204030204" pitchFamily="34" charset="0"/>
              </a:rPr>
              <a:t>Ca. 1,635 Mio. Zuwanderer erster Generation (im Ausland geboren)</a:t>
            </a:r>
          </a:p>
          <a:p>
            <a:r>
              <a:rPr lang="de-DE" dirty="0">
                <a:latin typeface="Calibri" panose="020F0502020204030204" pitchFamily="34" charset="0"/>
                <a:cs typeface="Calibri" panose="020F0502020204030204" pitchFamily="34" charset="0"/>
              </a:rPr>
              <a:t>Ca. 605.000 Zuwanderer zweiter Generation (mindestens ein Elternteil im Ausland geboren)</a:t>
            </a:r>
          </a:p>
        </p:txBody>
      </p:sp>
    </p:spTree>
    <p:extLst>
      <p:ext uri="{BB962C8B-B14F-4D97-AF65-F5344CB8AC3E}">
        <p14:creationId xmlns:p14="http://schemas.microsoft.com/office/powerpoint/2010/main" val="3790685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Menschen auf der Flucht</a:t>
            </a:r>
          </a:p>
        </p:txBody>
      </p:sp>
      <p:sp>
        <p:nvSpPr>
          <p:cNvPr id="5" name="Inhaltsplatzhalter 4"/>
          <p:cNvSpPr>
            <a:spLocks noGrp="1"/>
          </p:cNvSpPr>
          <p:nvPr>
            <p:ph sz="half" idx="1"/>
          </p:nvPr>
        </p:nvSpPr>
        <p:spPr>
          <a:xfrm>
            <a:off x="1295400" y="1981199"/>
            <a:ext cx="4568371" cy="3810001"/>
          </a:xfrm>
        </p:spPr>
        <p:txBody>
          <a:bodyPr>
            <a:normAutofit fontScale="92500" lnSpcReduction="20000"/>
          </a:bodyPr>
          <a:lstStyle/>
          <a:p>
            <a:pPr>
              <a:spcBef>
                <a:spcPts val="0"/>
              </a:spcBef>
            </a:pPr>
            <a:r>
              <a:rPr lang="de-DE" dirty="0">
                <a:latin typeface="Calibri" panose="020F0502020204030204" pitchFamily="34" charset="0"/>
                <a:cs typeface="Calibri" panose="020F0502020204030204" pitchFamily="34" charset="0"/>
              </a:rPr>
              <a:t>Asylanträge Europa </a:t>
            </a:r>
          </a:p>
          <a:p>
            <a:pPr marL="0" indent="0">
              <a:spcBef>
                <a:spcPts val="0"/>
              </a:spcBef>
              <a:buNone/>
            </a:pPr>
            <a:r>
              <a:rPr lang="de-DE" dirty="0">
                <a:latin typeface="Calibri" panose="020F0502020204030204" pitchFamily="34" charset="0"/>
                <a:cs typeface="Calibri" panose="020F0502020204030204" pitchFamily="34" charset="0"/>
              </a:rPr>
              <a:t>   2015	1.321.050 Menschen</a:t>
            </a:r>
          </a:p>
          <a:p>
            <a:pPr marL="0" indent="0">
              <a:spcBef>
                <a:spcPts val="0"/>
              </a:spcBef>
              <a:buNone/>
            </a:pPr>
            <a:r>
              <a:rPr lang="de-DE" dirty="0">
                <a:latin typeface="Calibri" panose="020F0502020204030204" pitchFamily="34" charset="0"/>
                <a:cs typeface="Calibri" panose="020F0502020204030204" pitchFamily="34" charset="0"/>
              </a:rPr>
              <a:t>   2017	   728.500 Menschen</a:t>
            </a:r>
          </a:p>
          <a:p>
            <a:pPr marL="0" indent="0">
              <a:spcBef>
                <a:spcPts val="0"/>
              </a:spcBef>
              <a:buNone/>
            </a:pPr>
            <a:r>
              <a:rPr lang="de-DE" dirty="0">
                <a:latin typeface="Calibri" panose="020F0502020204030204" pitchFamily="34" charset="0"/>
                <a:cs typeface="Calibri" panose="020F0502020204030204" pitchFamily="34" charset="0"/>
              </a:rPr>
              <a:t>   2020	   472.000 Menschen</a:t>
            </a:r>
          </a:p>
          <a:p>
            <a:pPr marL="0" indent="0">
              <a:spcBef>
                <a:spcPts val="0"/>
              </a:spcBef>
              <a:buNone/>
            </a:pPr>
            <a:r>
              <a:rPr lang="de-DE" dirty="0">
                <a:latin typeface="Calibri" panose="020F0502020204030204" pitchFamily="34" charset="0"/>
                <a:cs typeface="Calibri" panose="020F0502020204030204" pitchFamily="34" charset="0"/>
              </a:rPr>
              <a:t>   2021	   762.000 Menschen</a:t>
            </a:r>
          </a:p>
          <a:p>
            <a:pPr marL="0" indent="0">
              <a:spcBef>
                <a:spcPts val="0"/>
              </a:spcBef>
              <a:buNone/>
            </a:pPr>
            <a:r>
              <a:rPr lang="de-DE" dirty="0">
                <a:latin typeface="Calibri" panose="020F0502020204030204" pitchFamily="34" charset="0"/>
                <a:cs typeface="Calibri" panose="020F0502020204030204" pitchFamily="34" charset="0"/>
              </a:rPr>
              <a:t>   2022        406.000 Menschen (1.Hj.)</a:t>
            </a:r>
          </a:p>
          <a:p>
            <a:pPr marL="0" indent="0">
              <a:spcBef>
                <a:spcPts val="0"/>
              </a:spcBef>
              <a:buNone/>
            </a:pPr>
            <a:endParaRPr lang="de-DE" dirty="0">
              <a:latin typeface="Calibri" panose="020F0502020204030204" pitchFamily="34" charset="0"/>
              <a:cs typeface="Calibri" panose="020F0502020204030204" pitchFamily="34" charset="0"/>
            </a:endParaRPr>
          </a:p>
          <a:p>
            <a:pPr>
              <a:spcBef>
                <a:spcPts val="0"/>
              </a:spcBef>
            </a:pPr>
            <a:r>
              <a:rPr lang="de-DE" dirty="0">
                <a:latin typeface="Calibri" panose="020F0502020204030204" pitchFamily="34" charset="0"/>
                <a:cs typeface="Calibri" panose="020F0502020204030204" pitchFamily="34" charset="0"/>
              </a:rPr>
              <a:t>Asylanträge Österreich</a:t>
            </a:r>
          </a:p>
          <a:p>
            <a:pPr marL="0" indent="0">
              <a:spcBef>
                <a:spcPts val="0"/>
              </a:spcBef>
              <a:buNone/>
            </a:pPr>
            <a:r>
              <a:rPr lang="de-DE" dirty="0">
                <a:latin typeface="Calibri" panose="020F0502020204030204" pitchFamily="34" charset="0"/>
                <a:cs typeface="Calibri" panose="020F0502020204030204" pitchFamily="34" charset="0"/>
              </a:rPr>
              <a:t>   2015	88.340 		</a:t>
            </a:r>
          </a:p>
          <a:p>
            <a:pPr marL="0" indent="0">
              <a:spcBef>
                <a:spcPts val="0"/>
              </a:spcBef>
              <a:buNone/>
            </a:pPr>
            <a:r>
              <a:rPr lang="de-DE" dirty="0">
                <a:latin typeface="Calibri" panose="020F0502020204030204" pitchFamily="34" charset="0"/>
                <a:cs typeface="Calibri" panose="020F0502020204030204" pitchFamily="34" charset="0"/>
              </a:rPr>
              <a:t>   2016	42.285		</a:t>
            </a:r>
          </a:p>
          <a:p>
            <a:pPr marL="0" indent="0">
              <a:spcBef>
                <a:spcPts val="0"/>
              </a:spcBef>
              <a:buNone/>
            </a:pPr>
            <a:r>
              <a:rPr lang="de-DE" dirty="0">
                <a:latin typeface="Calibri" panose="020F0502020204030204" pitchFamily="34" charset="0"/>
                <a:cs typeface="Calibri" panose="020F0502020204030204" pitchFamily="34" charset="0"/>
              </a:rPr>
              <a:t>   2020 	14.720 </a:t>
            </a:r>
          </a:p>
          <a:p>
            <a:pPr marL="0" indent="0">
              <a:spcBef>
                <a:spcPts val="0"/>
              </a:spcBef>
              <a:buNone/>
            </a:pPr>
            <a:r>
              <a:rPr lang="de-DE" dirty="0">
                <a:latin typeface="Calibri" panose="020F0502020204030204" pitchFamily="34" charset="0"/>
                <a:cs typeface="Calibri" panose="020F0502020204030204" pitchFamily="34" charset="0"/>
              </a:rPr>
              <a:t>   2021     39.930</a:t>
            </a:r>
          </a:p>
          <a:p>
            <a:pPr marL="0" indent="0">
              <a:spcBef>
                <a:spcPts val="0"/>
              </a:spcBef>
              <a:buNone/>
            </a:pPr>
            <a:r>
              <a:rPr lang="de-DE" dirty="0">
                <a:latin typeface="Calibri" panose="020F0502020204030204" pitchFamily="34" charset="0"/>
                <a:cs typeface="Calibri" panose="020F0502020204030204" pitchFamily="34" charset="0"/>
              </a:rPr>
              <a:t>   2022     41.909 (1.Hj.)</a:t>
            </a:r>
          </a:p>
          <a:p>
            <a:pPr marL="0" indent="0">
              <a:spcBef>
                <a:spcPts val="0"/>
              </a:spcBef>
              <a:buNone/>
            </a:pPr>
            <a:endParaRPr lang="de-DE" dirty="0">
              <a:latin typeface="Calibri" panose="020F0502020204030204" pitchFamily="34" charset="0"/>
              <a:cs typeface="Calibri" panose="020F0502020204030204" pitchFamily="34" charset="0"/>
            </a:endParaRPr>
          </a:p>
          <a:p>
            <a:pPr>
              <a:spcBef>
                <a:spcPts val="0"/>
              </a:spcBef>
            </a:pPr>
            <a:r>
              <a:rPr lang="de-DE" dirty="0">
                <a:latin typeface="Calibri" panose="020F0502020204030204" pitchFamily="34" charset="0"/>
                <a:cs typeface="Calibri" panose="020F0502020204030204" pitchFamily="34" charset="0"/>
              </a:rPr>
              <a:t>davon 2021</a:t>
            </a:r>
          </a:p>
          <a:p>
            <a:pPr marL="0" indent="0">
              <a:spcBef>
                <a:spcPts val="0"/>
              </a:spcBef>
              <a:buNone/>
            </a:pPr>
            <a:r>
              <a:rPr lang="de-DE" dirty="0">
                <a:latin typeface="Calibri" panose="020F0502020204030204" pitchFamily="34" charset="0"/>
                <a:cs typeface="Calibri" panose="020F0502020204030204" pitchFamily="34" charset="0"/>
              </a:rPr>
              <a:t>   21% aus Afghanistan</a:t>
            </a:r>
            <a:br>
              <a:rPr lang="de-DE" dirty="0">
                <a:latin typeface="Calibri" panose="020F0502020204030204" pitchFamily="34" charset="0"/>
                <a:cs typeface="Calibri" panose="020F0502020204030204" pitchFamily="34" charset="0"/>
              </a:rPr>
            </a:br>
            <a:r>
              <a:rPr lang="de-DE" dirty="0">
                <a:latin typeface="Calibri" panose="020F0502020204030204" pitchFamily="34" charset="0"/>
                <a:cs typeface="Calibri" panose="020F0502020204030204" pitchFamily="34" charset="0"/>
              </a:rPr>
              <a:t>   39% aus Syrien	</a:t>
            </a:r>
          </a:p>
        </p:txBody>
      </p:sp>
      <p:sp>
        <p:nvSpPr>
          <p:cNvPr id="2" name="Inhaltsplatzhalter 1">
            <a:extLst>
              <a:ext uri="{FF2B5EF4-FFF2-40B4-BE49-F238E27FC236}">
                <a16:creationId xmlns:a16="http://schemas.microsoft.com/office/drawing/2014/main" id="{3671254A-B4D4-F816-6124-FD96644E4C7A}"/>
              </a:ext>
            </a:extLst>
          </p:cNvPr>
          <p:cNvSpPr>
            <a:spLocks noGrp="1"/>
          </p:cNvSpPr>
          <p:nvPr>
            <p:ph sz="half" idx="2"/>
          </p:nvPr>
        </p:nvSpPr>
        <p:spPr/>
        <p:txBody>
          <a:bodyPr/>
          <a:lstStyle/>
          <a:p>
            <a:endParaRPr lang="de-AT"/>
          </a:p>
        </p:txBody>
      </p:sp>
    </p:spTree>
    <p:extLst>
      <p:ext uri="{BB962C8B-B14F-4D97-AF65-F5344CB8AC3E}">
        <p14:creationId xmlns:p14="http://schemas.microsoft.com/office/powerpoint/2010/main" val="1834317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1609" y="151328"/>
            <a:ext cx="9601200" cy="1142385"/>
          </a:xfrm>
        </p:spPr>
        <p:txBody>
          <a:bodyPr>
            <a:normAutofit/>
          </a:bodyPr>
          <a:lstStyle/>
          <a:p>
            <a:pPr algn="ctr"/>
            <a:r>
              <a:rPr lang="de-DE" sz="2800" dirty="0"/>
              <a:t>Weltweit waren 2022 mehr als 100 Mio. Menschen auf der Flucht (UNHCR)</a:t>
            </a:r>
          </a:p>
        </p:txBody>
      </p:sp>
      <p:sp>
        <p:nvSpPr>
          <p:cNvPr id="3" name="Inhaltsplatzhalter 2"/>
          <p:cNvSpPr>
            <a:spLocks noGrp="1"/>
          </p:cNvSpPr>
          <p:nvPr>
            <p:ph idx="1"/>
          </p:nvPr>
        </p:nvSpPr>
        <p:spPr>
          <a:xfrm>
            <a:off x="2351315" y="5712823"/>
            <a:ext cx="6714308" cy="420914"/>
          </a:xfrm>
        </p:spPr>
        <p:txBody>
          <a:bodyPr>
            <a:noAutofit/>
          </a:bodyPr>
          <a:lstStyle/>
          <a:p>
            <a:pPr marL="0" indent="0">
              <a:buNone/>
            </a:pPr>
            <a:r>
              <a:rPr lang="de-DE" sz="2400" b="1" dirty="0">
                <a:solidFill>
                  <a:schemeClr val="accent1">
                    <a:lumMod val="75000"/>
                  </a:schemeClr>
                </a:solidFill>
                <a:latin typeface="+mj-lt"/>
                <a:ea typeface="+mj-ea"/>
                <a:cs typeface="+mj-cs"/>
              </a:rPr>
              <a:t>Flüchtlingslager </a:t>
            </a:r>
            <a:r>
              <a:rPr lang="de-DE" sz="2400" b="1" dirty="0" err="1">
                <a:solidFill>
                  <a:schemeClr val="accent1">
                    <a:lumMod val="75000"/>
                  </a:schemeClr>
                </a:solidFill>
                <a:latin typeface="+mj-lt"/>
                <a:ea typeface="+mj-ea"/>
                <a:cs typeface="+mj-cs"/>
              </a:rPr>
              <a:t>Kutupalong</a:t>
            </a:r>
            <a:r>
              <a:rPr lang="de-DE" sz="2400" b="1" dirty="0">
                <a:solidFill>
                  <a:schemeClr val="accent1">
                    <a:lumMod val="75000"/>
                  </a:schemeClr>
                </a:solidFill>
                <a:latin typeface="+mj-lt"/>
                <a:ea typeface="+mj-ea"/>
                <a:cs typeface="+mj-cs"/>
              </a:rPr>
              <a:t> in </a:t>
            </a:r>
            <a:r>
              <a:rPr lang="de-DE" sz="2400" b="1" dirty="0" err="1">
                <a:solidFill>
                  <a:schemeClr val="accent1">
                    <a:lumMod val="75000"/>
                  </a:schemeClr>
                </a:solidFill>
                <a:latin typeface="+mj-lt"/>
                <a:ea typeface="+mj-ea"/>
                <a:cs typeface="+mj-cs"/>
              </a:rPr>
              <a:t>Bangladesh</a:t>
            </a:r>
            <a:endParaRPr lang="de-DE" sz="2400" b="1" dirty="0">
              <a:solidFill>
                <a:schemeClr val="accent1">
                  <a:lumMod val="75000"/>
                </a:schemeClr>
              </a:solidFill>
              <a:latin typeface="+mj-lt"/>
              <a:ea typeface="+mj-ea"/>
              <a:cs typeface="+mj-cs"/>
            </a:endParaRPr>
          </a:p>
        </p:txBody>
      </p:sp>
    </p:spTree>
    <p:extLst>
      <p:ext uri="{BB962C8B-B14F-4D97-AF65-F5344CB8AC3E}">
        <p14:creationId xmlns:p14="http://schemas.microsoft.com/office/powerpoint/2010/main" val="2077378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681D20-AE32-DC0D-4622-80D48FB5685E}"/>
              </a:ext>
            </a:extLst>
          </p:cNvPr>
          <p:cNvSpPr>
            <a:spLocks noGrp="1"/>
          </p:cNvSpPr>
          <p:nvPr>
            <p:ph type="title"/>
          </p:nvPr>
        </p:nvSpPr>
        <p:spPr/>
        <p:txBody>
          <a:bodyPr/>
          <a:lstStyle/>
          <a:p>
            <a:r>
              <a:rPr lang="de-AT" dirty="0"/>
              <a:t>Krisen von Menschen mit Migrationshintergrund</a:t>
            </a:r>
          </a:p>
        </p:txBody>
      </p:sp>
      <p:sp>
        <p:nvSpPr>
          <p:cNvPr id="3" name="Inhaltsplatzhalter 2">
            <a:extLst>
              <a:ext uri="{FF2B5EF4-FFF2-40B4-BE49-F238E27FC236}">
                <a16:creationId xmlns:a16="http://schemas.microsoft.com/office/drawing/2014/main" id="{65E556AC-E551-3C3F-A984-7C6A4AB07065}"/>
              </a:ext>
            </a:extLst>
          </p:cNvPr>
          <p:cNvSpPr>
            <a:spLocks noGrp="1"/>
          </p:cNvSpPr>
          <p:nvPr>
            <p:ph idx="1"/>
          </p:nvPr>
        </p:nvSpPr>
        <p:spPr>
          <a:xfrm>
            <a:off x="1295400" y="2695303"/>
            <a:ext cx="9601200" cy="3809999"/>
          </a:xfrm>
        </p:spPr>
        <p:txBody>
          <a:bodyPr>
            <a:normAutofit/>
          </a:bodyPr>
          <a:lstStyle/>
          <a:p>
            <a:pPr marL="0" indent="0" algn="ctr">
              <a:buNone/>
            </a:pPr>
            <a:r>
              <a:rPr lang="de-DE" sz="3200" dirty="0">
                <a:latin typeface="Calibri" panose="020F0502020204030204" pitchFamily="34" charset="0"/>
                <a:cs typeface="Calibri" panose="020F0502020204030204" pitchFamily="34" charset="0"/>
              </a:rPr>
              <a:t>Materielle Not, Arbeitslosigkeit und prekäre Lebensverhältnisse finden sich bei Menschen mit Migrationshintergrund und besonders bei Menschen mit Fluchterfahrung deutlich häufiger als in der übrigen Bevölkerung </a:t>
            </a:r>
            <a:endParaRPr lang="de-AT"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26787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autenraster 16x9">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6308528_TF03031015" id="{F52E478C-C6C3-47FC-AC52-3AA1BFB9B5E7}" vid="{B6A15A0E-9597-48A3-BCD0-2AA4F491C9C2}"/>
    </a:ext>
  </a:extLst>
</a:theme>
</file>

<file path=ppt/theme/theme2.xml><?xml version="1.0" encoding="utf-8"?>
<a:theme xmlns:a="http://schemas.openxmlformats.org/drawingml/2006/main" name="1_Rautenraster 16x9">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6308528_TF03031015" id="{F52E478C-C6C3-47FC-AC52-3AA1BFB9B5E7}" vid="{B6A15A0E-9597-48A3-BCD0-2AA4F491C9C2}"/>
    </a:ext>
  </a:extLst>
</a:theme>
</file>

<file path=ppt/theme/theme3.xml><?xml version="1.0" encoding="utf-8"?>
<a:theme xmlns:a="http://schemas.openxmlformats.org/drawingml/2006/main" name="Office-Design">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Design">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Geschäftspräsentation mit Rautenraster (Breitbild)</Template>
  <TotalTime>0</TotalTime>
  <Words>1986</Words>
  <Application>Microsoft Office PowerPoint</Application>
  <PresentationFormat>Breitbild</PresentationFormat>
  <Paragraphs>170</Paragraphs>
  <Slides>27</Slides>
  <Notes>8</Notes>
  <HiddenSlides>0</HiddenSlides>
  <MMClips>0</MMClips>
  <ScaleCrop>false</ScaleCrop>
  <HeadingPairs>
    <vt:vector size="6" baseType="variant">
      <vt:variant>
        <vt:lpstr>Verwendete Schriftarten</vt:lpstr>
      </vt:variant>
      <vt:variant>
        <vt:i4>4</vt:i4>
      </vt:variant>
      <vt:variant>
        <vt:lpstr>Design</vt:lpstr>
      </vt:variant>
      <vt:variant>
        <vt:i4>2</vt:i4>
      </vt:variant>
      <vt:variant>
        <vt:lpstr>Folientitel</vt:lpstr>
      </vt:variant>
      <vt:variant>
        <vt:i4>27</vt:i4>
      </vt:variant>
    </vt:vector>
  </HeadingPairs>
  <TitlesOfParts>
    <vt:vector size="33" baseType="lpstr">
      <vt:lpstr>Arial</vt:lpstr>
      <vt:lpstr>Calibri</vt:lpstr>
      <vt:lpstr>Courier New</vt:lpstr>
      <vt:lpstr>Symbol</vt:lpstr>
      <vt:lpstr>Rautenraster 16x9</vt:lpstr>
      <vt:lpstr>1_Rautenraster 16x9</vt:lpstr>
      <vt:lpstr>Krisenintervention für Menschen mit Migrationshintergrund und/oder Fluchterfahrung  Suizid- und Gewaltprävention in psychosozialen Krisen</vt:lpstr>
      <vt:lpstr>PowerPoint-Präsentation</vt:lpstr>
      <vt:lpstr>Miriam Kahn (2019) „unser meeresboden“  Zwischen 2014 und 2022 sind 24.650 Flüchtende im Mittelmeer ertrunken (Statista.com)</vt:lpstr>
      <vt:lpstr>Krisenintervention für Menschen mit Migrationshintergrund und/oder Fluchterfahrung  Suizid- und Gewaltprävention in psychosozialen Krisen</vt:lpstr>
      <vt:lpstr>Krisenintervention für Menschen mit Migrationshintergrund und/oder Fluchterfahrung</vt:lpstr>
      <vt:lpstr>Bevölkerung mit Migrationshintergrund in Österreich (2021)</vt:lpstr>
      <vt:lpstr>Menschen auf der Flucht</vt:lpstr>
      <vt:lpstr>Weltweit waren 2022 mehr als 100 Mio. Menschen auf der Flucht (UNHCR)</vt:lpstr>
      <vt:lpstr>Krisen von Menschen mit Migrationshintergrund</vt:lpstr>
      <vt:lpstr>Phasen des Migrationsprozesses und Krise (Sluzki, 2001, Schouler-Ocak, 2006)</vt:lpstr>
      <vt:lpstr>Krisen von geflüchteten Menschen</vt:lpstr>
      <vt:lpstr>Suizidalität bei Migrant*innen und Menschen auf der Flucht</vt:lpstr>
      <vt:lpstr>Suizidalität bei Migrant*innen und Menschen auf der Flucht</vt:lpstr>
      <vt:lpstr> Klient*innen mit Suizidgefährdung, die im Projekt betreut wurden</vt:lpstr>
      <vt:lpstr>Maßnahmen für ein zielgruppenspezifisches Kriseninterventionsangebot 1</vt:lpstr>
      <vt:lpstr>Maßnahmen für ein zielgruppenspezifisches Kriseninterventionsangebot 2</vt:lpstr>
      <vt:lpstr>Maßnahmen für ein zielgruppenspezifisches Kriseninterventionsangebot 3</vt:lpstr>
      <vt:lpstr>Evaluation des Projektes</vt:lpstr>
      <vt:lpstr>Krisenanlässe im Projekt </vt:lpstr>
      <vt:lpstr>Veränderung durch Krisenintervention    679 abgeschlossene Begleitungen, davon 242 suizidgefährdet</vt:lpstr>
      <vt:lpstr>Für das Gelingen der Krisenintervention ist es von besonderer Bedeutung, dass die interkultureller Verständigung glückt.</vt:lpstr>
      <vt:lpstr>Besonderheiten der Krisenintervention bei Menschen mit Migrationshintergrund und/oder Fluchterfahrung 1</vt:lpstr>
      <vt:lpstr>Besonderheiten der Krisenintervention bei Menschen mit Migrationshintergrund und/oder Fluchterfahrung 2</vt:lpstr>
      <vt:lpstr>Frau A. 32 Jahre  Akute Krise auf Grund der Sorge um die Angehörigen in Syrien  Komplexe Posttraumatischer Störung mit ausgeprägter Angstsymptomatik und Panikattacken</vt:lpstr>
      <vt:lpstr>Interventionen</vt:lpstr>
      <vt:lpstr>PowerPoint-Präsentation</vt:lpstr>
      <vt:lpstr>Österreich hat sich zu einer Einwanderungsgesellschaft transformiert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Titellayout</dc:title>
  <dc:creator>Dagmar Ferstl</dc:creator>
  <cp:lastModifiedBy>claudius stein</cp:lastModifiedBy>
  <cp:revision>88</cp:revision>
  <cp:lastPrinted>2020-01-27T14:18:09Z</cp:lastPrinted>
  <dcterms:created xsi:type="dcterms:W3CDTF">2018-09-11T11:45:00Z</dcterms:created>
  <dcterms:modified xsi:type="dcterms:W3CDTF">2022-11-07T13:59:14Z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